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0691813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2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3FB9D9C-7626-4488-B561-CDB34570EE0F}" type="slidenum">
              <a:t>‹Nr.›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1D5A8E4-92FF-4706-B3D3-DAEA08FA8263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13AE896-D3D0-4220-890A-6E38584596A6}" type="slidenum">
              <a:t>‹Nr.›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78756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704124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3424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78756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704124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695BB10-2F15-4956-858B-F09960413B2B}" type="slidenum">
              <a:t>‹Nr.›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0E25EB91-4DC1-4564-A6A6-B25A45DBBA1E}" type="slidenum">
              <a:t>‹Nr.›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B9853ECC-AAA5-42A7-A99D-4E4B4FA9A4EB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BB1C5278-388E-4E3C-8B48-8818F3FD8376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FC2E097E-4CF3-488A-9C11-8CEE7C1BE50B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FF4B7BA2-90EA-4CFF-9C06-77492EB2EF38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534240" y="301320"/>
            <a:ext cx="9622080" cy="5850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07C349E0-E67C-4130-A268-9C9787ACC23A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49C88C5-FDA3-4EBC-BADD-4A811766A158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D89506D-F4EA-44A7-A740-C11F75B87071}" type="slidenum">
              <a:t>‹Nr.›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2B3069FA-1A5A-4250-99F6-3ADFE3320636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C8B8840-9703-41AB-AA6A-F24C22BE2FA0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28B5D950-6F3B-48CC-90B6-1690A03D05FD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B87034F7-6844-4DAA-A72F-063F000DF823}" type="slidenum">
              <a:t>‹Nr.›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78756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704124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53424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78756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704124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9B72D853-B936-4AB6-9D4E-251AA7C73717}" type="slidenum">
              <a:t>‹Nr.›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63AB317-EC71-4C9B-9BDA-226484E79518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2E3C66B-7BCC-44E7-B3CB-E2EC81FD1B29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1E1C559-05BD-4BA1-A6D2-27387C2348E2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34240" y="301320"/>
            <a:ext cx="9622080" cy="5850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AE09444-1C06-49BB-934C-C999F4898F31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AFA9BDA-F114-4FBF-82EC-49E994882E50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EB7C4BD-B079-4880-B2A6-9626ED145877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2C53AB2-1464-4CA2-8697-939A44FF35F8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34600" y="101880"/>
            <a:ext cx="9622080" cy="166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Format des Titeltextes durch Klicken bearbeiten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ftr" idx="1"/>
          </p:nvPr>
        </p:nvSpPr>
        <p:spPr>
          <a:xfrm>
            <a:off x="3656520" y="6886800"/>
            <a:ext cx="3388680" cy="520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&lt;Fußzeile&gt;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7665840" y="6886800"/>
            <a:ext cx="2490480" cy="520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36ECABC3-AA78-4118-9680-556BA35CD1FB}" type="slidenum"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‹Nr.›</a:t>
            </a:fld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534600" y="6886800"/>
            <a:ext cx="2490480" cy="520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&lt;Datum/Uhrzeit&gt;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200" b="0" strike="noStrike" spc="-1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000000"/>
                </a:solidFill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3656520" y="6886800"/>
            <a:ext cx="3388680" cy="520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&lt;Fußzeile&gt;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7665840" y="6886800"/>
            <a:ext cx="2490480" cy="520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88ED53ED-BAD4-40F1-BB73-F8FE802B566F}" type="slidenum"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‹Nr.›</a:t>
            </a:fld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534600" y="6886800"/>
            <a:ext cx="2490480" cy="520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&lt;Datum/Uhrzeit&gt;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de-DE" sz="4400" b="0" strike="noStrike" spc="-1">
                <a:solidFill>
                  <a:srgbClr val="000000"/>
                </a:solidFill>
                <a:latin typeface="Arial"/>
              </a:rPr>
              <a:t>Format des Titeltextes durch Klicken bearbeiten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200" b="0" strike="noStrike" spc="-1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000000"/>
                </a:solidFill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8F2A1"/>
            </a:gs>
            <a:gs pos="100000">
              <a:srgbClr val="F6F9D4"/>
            </a:gs>
          </a:gsLst>
          <a:lin ang="534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htwinkliges Dreieck 81"/>
          <p:cNvSpPr/>
          <p:nvPr/>
        </p:nvSpPr>
        <p:spPr>
          <a:xfrm flipH="1" flipV="1">
            <a:off x="5960520" y="-360"/>
            <a:ext cx="4730760" cy="1079640"/>
          </a:xfrm>
          <a:prstGeom prst="rtTriangle">
            <a:avLst/>
          </a:prstGeom>
          <a:solidFill>
            <a:srgbClr val="D4EA6B"/>
          </a:solidFill>
          <a:ln w="0">
            <a:solidFill>
              <a:srgbClr val="5EB91E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3" name="Rechtwinkliges Dreieck 82"/>
          <p:cNvSpPr/>
          <p:nvPr/>
        </p:nvSpPr>
        <p:spPr>
          <a:xfrm flipH="1" flipV="1">
            <a:off x="5759640" y="-360"/>
            <a:ext cx="4931640" cy="719640"/>
          </a:xfrm>
          <a:prstGeom prst="rtTriangle">
            <a:avLst/>
          </a:prstGeom>
          <a:solidFill>
            <a:srgbClr val="BBE33D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4" name="Snow 5"/>
          <p:cNvSpPr txBox="1"/>
          <p:nvPr/>
        </p:nvSpPr>
        <p:spPr>
          <a:xfrm>
            <a:off x="8604360" y="36000"/>
            <a:ext cx="1979640" cy="251640"/>
          </a:xfrm>
          <a:prstGeom prst="rect">
            <a:avLst/>
          </a:prstGeom>
        </p:spPr>
        <p:txBody>
          <a:bodyPr wrap="none" lIns="90000" tIns="48240" rIns="90000" bIns="48240" anchor="ctr">
            <a:prstTxWarp prst="textPlain">
              <a:avLst>
                <a:gd name="adj" fmla="val 50000"/>
              </a:avLst>
            </a:prstTxWarp>
            <a:noAutofit/>
          </a:bodyPr>
          <a:lstStyle/>
          <a:p>
            <a:pPr algn="r">
              <a:lnSpc>
                <a:spcPct val="100000"/>
              </a:lnSpc>
            </a:pPr>
            <a:r>
              <a:rPr lang="de-DE" sz="1300" b="1" strike="noStrike" spc="-1">
                <a:ln w="0">
                  <a:noFill/>
                </a:ln>
                <a:solidFill>
                  <a:srgbClr val="468A1A"/>
                </a:solidFill>
                <a:latin typeface="Noto Sans"/>
                <a:ea typeface="MS Gothic"/>
              </a:rPr>
              <a:t>Marcel Lindner</a:t>
            </a:r>
            <a:endParaRPr lang="de-DE" sz="1300" b="0" strike="noStrike" spc="-1">
              <a:ln w="0">
                <a:noFill/>
              </a:ln>
              <a:solidFill>
                <a:srgbClr val="468A1A"/>
              </a:solidFill>
              <a:latin typeface="Arial"/>
            </a:endParaRPr>
          </a:p>
        </p:txBody>
      </p:sp>
      <p:sp>
        <p:nvSpPr>
          <p:cNvPr id="85" name="Rechteck 84"/>
          <p:cNvSpPr/>
          <p:nvPr/>
        </p:nvSpPr>
        <p:spPr>
          <a:xfrm rot="21598800">
            <a:off x="9238233" y="287929"/>
            <a:ext cx="1653867" cy="345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 dirty="0" err="1">
                <a:solidFill>
                  <a:srgbClr val="468A1A"/>
                </a:solidFill>
                <a:latin typeface="Arial"/>
              </a:rPr>
              <a:t>m@rcel.tech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Textfeld 92"/>
          <p:cNvSpPr/>
          <p:nvPr/>
        </p:nvSpPr>
        <p:spPr>
          <a:xfrm>
            <a:off x="1307520" y="1427040"/>
            <a:ext cx="3018960" cy="912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Einkauf	: 12 PC-Arbeitsplätze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Verkauf	: 6 PC- Arbeitsplätze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IT		: 2 Server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Rechteck 86"/>
          <p:cNvSpPr/>
          <p:nvPr/>
        </p:nvSpPr>
        <p:spPr>
          <a:xfrm>
            <a:off x="1440000" y="896760"/>
            <a:ext cx="3053520" cy="345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 dirty="0">
                <a:solidFill>
                  <a:srgbClr val="000000"/>
                </a:solidFill>
                <a:latin typeface="Arial"/>
              </a:rPr>
              <a:t>Szenario: Einzelhändler IT</a:t>
            </a:r>
          </a:p>
        </p:txBody>
      </p:sp>
      <p:pic>
        <p:nvPicPr>
          <p:cNvPr id="88" name="Grafik 4"/>
          <p:cNvPicPr/>
          <p:nvPr/>
        </p:nvPicPr>
        <p:blipFill>
          <a:blip r:embed="rId2"/>
          <a:stretch/>
        </p:blipFill>
        <p:spPr>
          <a:xfrm>
            <a:off x="2656080" y="2892240"/>
            <a:ext cx="913680" cy="913680"/>
          </a:xfrm>
          <a:prstGeom prst="rect">
            <a:avLst/>
          </a:prstGeom>
          <a:ln w="0">
            <a:noFill/>
          </a:ln>
        </p:spPr>
      </p:pic>
      <p:pic>
        <p:nvPicPr>
          <p:cNvPr id="89" name="Grafik 5"/>
          <p:cNvPicPr/>
          <p:nvPr/>
        </p:nvPicPr>
        <p:blipFill>
          <a:blip r:embed="rId2"/>
          <a:stretch/>
        </p:blipFill>
        <p:spPr>
          <a:xfrm>
            <a:off x="2656080" y="3806640"/>
            <a:ext cx="913680" cy="913680"/>
          </a:xfrm>
          <a:prstGeom prst="rect">
            <a:avLst/>
          </a:prstGeom>
          <a:ln w="0">
            <a:noFill/>
          </a:ln>
        </p:spPr>
      </p:pic>
      <p:pic>
        <p:nvPicPr>
          <p:cNvPr id="90" name="Grafik 6"/>
          <p:cNvPicPr/>
          <p:nvPr/>
        </p:nvPicPr>
        <p:blipFill>
          <a:blip r:embed="rId2"/>
          <a:stretch/>
        </p:blipFill>
        <p:spPr>
          <a:xfrm>
            <a:off x="2656080" y="4721040"/>
            <a:ext cx="913680" cy="913680"/>
          </a:xfrm>
          <a:prstGeom prst="rect">
            <a:avLst/>
          </a:prstGeom>
          <a:ln w="0">
            <a:noFill/>
          </a:ln>
        </p:spPr>
      </p:pic>
      <p:sp>
        <p:nvSpPr>
          <p:cNvPr id="91" name="Textfeld 7"/>
          <p:cNvSpPr/>
          <p:nvPr/>
        </p:nvSpPr>
        <p:spPr>
          <a:xfrm>
            <a:off x="1699560" y="3151800"/>
            <a:ext cx="8647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Einkauf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Textfeld 8"/>
          <p:cNvSpPr/>
          <p:nvPr/>
        </p:nvSpPr>
        <p:spPr>
          <a:xfrm>
            <a:off x="1670400" y="3997440"/>
            <a:ext cx="8935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Verkauf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Textfeld 9"/>
          <p:cNvSpPr/>
          <p:nvPr/>
        </p:nvSpPr>
        <p:spPr>
          <a:xfrm>
            <a:off x="1699200" y="4993560"/>
            <a:ext cx="77616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Server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Gerader Verbinder 10"/>
          <p:cNvSpPr/>
          <p:nvPr/>
        </p:nvSpPr>
        <p:spPr>
          <a:xfrm>
            <a:off x="3570120" y="3349080"/>
            <a:ext cx="796320" cy="360"/>
          </a:xfrm>
          <a:prstGeom prst="line">
            <a:avLst/>
          </a:prstGeom>
          <a:ln w="648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0" rIns="90000" bIns="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95" name="Gerader Verbinder 11"/>
          <p:cNvSpPr/>
          <p:nvPr/>
        </p:nvSpPr>
        <p:spPr>
          <a:xfrm flipH="1">
            <a:off x="3896280" y="3238200"/>
            <a:ext cx="205200" cy="295560"/>
          </a:xfrm>
          <a:prstGeom prst="line">
            <a:avLst/>
          </a:prstGeom>
          <a:ln w="648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96" name="Textfeld 12"/>
          <p:cNvSpPr/>
          <p:nvPr/>
        </p:nvSpPr>
        <p:spPr>
          <a:xfrm>
            <a:off x="3685680" y="3466440"/>
            <a:ext cx="41184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12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Gerader Verbinder 13"/>
          <p:cNvSpPr/>
          <p:nvPr/>
        </p:nvSpPr>
        <p:spPr>
          <a:xfrm>
            <a:off x="3544200" y="4234680"/>
            <a:ext cx="796320" cy="360"/>
          </a:xfrm>
          <a:prstGeom prst="line">
            <a:avLst/>
          </a:prstGeom>
          <a:ln w="648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0" rIns="90000" bIns="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98" name="Textfeld 14"/>
          <p:cNvSpPr/>
          <p:nvPr/>
        </p:nvSpPr>
        <p:spPr>
          <a:xfrm>
            <a:off x="3659040" y="4351680"/>
            <a:ext cx="29628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6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Gerader Verbinder 15"/>
          <p:cNvSpPr/>
          <p:nvPr/>
        </p:nvSpPr>
        <p:spPr>
          <a:xfrm flipH="1">
            <a:off x="3822840" y="4086720"/>
            <a:ext cx="205200" cy="295920"/>
          </a:xfrm>
          <a:prstGeom prst="line">
            <a:avLst/>
          </a:prstGeom>
          <a:ln w="648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100" name="Gerader Verbinder 16"/>
          <p:cNvSpPr/>
          <p:nvPr/>
        </p:nvSpPr>
        <p:spPr>
          <a:xfrm>
            <a:off x="3547440" y="5199480"/>
            <a:ext cx="796320" cy="360"/>
          </a:xfrm>
          <a:prstGeom prst="line">
            <a:avLst/>
          </a:prstGeom>
          <a:ln w="648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0" rIns="90000" bIns="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101" name="Textfeld 17"/>
          <p:cNvSpPr/>
          <p:nvPr/>
        </p:nvSpPr>
        <p:spPr>
          <a:xfrm>
            <a:off x="3662280" y="5316480"/>
            <a:ext cx="29628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2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Gerader Verbinder 18"/>
          <p:cNvSpPr/>
          <p:nvPr/>
        </p:nvSpPr>
        <p:spPr>
          <a:xfrm flipH="1">
            <a:off x="3826080" y="5051520"/>
            <a:ext cx="205200" cy="295920"/>
          </a:xfrm>
          <a:prstGeom prst="line">
            <a:avLst/>
          </a:prstGeom>
          <a:ln w="648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grpSp>
        <p:nvGrpSpPr>
          <p:cNvPr id="103" name="Gruppieren 19"/>
          <p:cNvGrpSpPr/>
          <p:nvPr/>
        </p:nvGrpSpPr>
        <p:grpSpPr>
          <a:xfrm>
            <a:off x="5834880" y="3713760"/>
            <a:ext cx="1077840" cy="1027080"/>
            <a:chOff x="5834880" y="3713760"/>
            <a:chExt cx="1077840" cy="1027080"/>
          </a:xfrm>
        </p:grpSpPr>
        <p:sp>
          <p:nvSpPr>
            <p:cNvPr id="104" name="Ellipse 20"/>
            <p:cNvSpPr/>
            <p:nvPr/>
          </p:nvSpPr>
          <p:spPr>
            <a:xfrm>
              <a:off x="5834880" y="3713760"/>
              <a:ext cx="1077840" cy="102708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cxnSp>
          <p:nvCxnSpPr>
            <p:cNvPr id="105" name="Gerade Verbindung mit Pfeil 21"/>
            <p:cNvCxnSpPr/>
            <p:nvPr/>
          </p:nvCxnSpPr>
          <p:spPr>
            <a:xfrm rot="5400000" flipH="1" flipV="1">
              <a:off x="6212880" y="4497480"/>
              <a:ext cx="338040" cy="720"/>
            </a:xfrm>
            <a:prstGeom prst="bentConnector3">
              <a:avLst>
                <a:gd name="adj1" fmla="val 50000"/>
              </a:avLst>
            </a:prstGeom>
            <a:ln w="6480">
              <a:solidFill>
                <a:srgbClr val="4472C4"/>
              </a:solidFill>
              <a:miter/>
              <a:tailEnd type="triangle" w="med" len="med"/>
            </a:ln>
          </p:spPr>
        </p:cxnSp>
        <p:cxnSp>
          <p:nvCxnSpPr>
            <p:cNvPr id="106" name="Gerade Verbindung mit Pfeil 22"/>
            <p:cNvCxnSpPr/>
            <p:nvPr/>
          </p:nvCxnSpPr>
          <p:spPr>
            <a:xfrm rot="5400000" flipH="1" flipV="1">
              <a:off x="6213960" y="3941280"/>
              <a:ext cx="340560" cy="720"/>
            </a:xfrm>
            <a:prstGeom prst="bentConnector3">
              <a:avLst>
                <a:gd name="adj1" fmla="val 49947"/>
              </a:avLst>
            </a:prstGeom>
            <a:ln w="6480">
              <a:solidFill>
                <a:srgbClr val="4472C4"/>
              </a:solidFill>
              <a:miter/>
              <a:tailEnd type="triangle" w="med" len="med"/>
            </a:ln>
          </p:spPr>
        </p:cxnSp>
        <p:cxnSp>
          <p:nvCxnSpPr>
            <p:cNvPr id="107" name="Gerade Verbindung mit Pfeil 23"/>
            <p:cNvCxnSpPr/>
            <p:nvPr/>
          </p:nvCxnSpPr>
          <p:spPr>
            <a:xfrm>
              <a:off x="5960520" y="4233960"/>
              <a:ext cx="329400" cy="720"/>
            </a:xfrm>
            <a:prstGeom prst="bentConnector3">
              <a:avLst>
                <a:gd name="adj1" fmla="val 50000"/>
              </a:avLst>
            </a:prstGeom>
            <a:ln w="6480">
              <a:solidFill>
                <a:srgbClr val="4472C4"/>
              </a:solidFill>
              <a:miter/>
              <a:tailEnd type="triangle" w="med" len="med"/>
            </a:ln>
          </p:spPr>
        </p:cxnSp>
        <p:cxnSp>
          <p:nvCxnSpPr>
            <p:cNvPr id="108" name="Gerade Verbindung mit Pfeil 24"/>
            <p:cNvCxnSpPr/>
            <p:nvPr/>
          </p:nvCxnSpPr>
          <p:spPr>
            <a:xfrm rot="10800000">
              <a:off x="6442920" y="4221000"/>
              <a:ext cx="311760" cy="720"/>
            </a:xfrm>
            <a:prstGeom prst="bentConnector3">
              <a:avLst>
                <a:gd name="adj1" fmla="val 49942"/>
              </a:avLst>
            </a:prstGeom>
            <a:ln w="6480">
              <a:solidFill>
                <a:srgbClr val="4472C4"/>
              </a:solidFill>
              <a:miter/>
              <a:tailEnd type="triangle" w="med" len="med"/>
            </a:ln>
          </p:spPr>
        </p:cxnSp>
      </p:grpSp>
      <p:sp>
        <p:nvSpPr>
          <p:cNvPr id="109" name="Wolke 25"/>
          <p:cNvSpPr/>
          <p:nvPr/>
        </p:nvSpPr>
        <p:spPr>
          <a:xfrm>
            <a:off x="7228080" y="3621240"/>
            <a:ext cx="1810080" cy="119952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WAN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Gerader Verbinder 26"/>
          <p:cNvSpPr/>
          <p:nvPr/>
        </p:nvSpPr>
        <p:spPr>
          <a:xfrm flipV="1">
            <a:off x="6913440" y="4221360"/>
            <a:ext cx="320040" cy="612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2880" rIns="90000" bIns="288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grpSp>
        <p:nvGrpSpPr>
          <p:cNvPr id="111" name="Gruppieren 27"/>
          <p:cNvGrpSpPr/>
          <p:nvPr/>
        </p:nvGrpSpPr>
        <p:grpSpPr>
          <a:xfrm>
            <a:off x="4349880" y="4968720"/>
            <a:ext cx="794160" cy="460800"/>
            <a:chOff x="4349880" y="4968720"/>
            <a:chExt cx="794160" cy="460800"/>
          </a:xfrm>
        </p:grpSpPr>
        <p:sp>
          <p:nvSpPr>
            <p:cNvPr id="112" name="Rechteck 28"/>
            <p:cNvSpPr/>
            <p:nvPr/>
          </p:nvSpPr>
          <p:spPr>
            <a:xfrm>
              <a:off x="4349880" y="4968720"/>
              <a:ext cx="794160" cy="46080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113" name="Gerader Verbinder 29"/>
            <p:cNvSpPr/>
            <p:nvPr/>
          </p:nvSpPr>
          <p:spPr>
            <a:xfrm>
              <a:off x="4485240" y="5327640"/>
              <a:ext cx="16488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114" name="Gerader Verbinder 30"/>
            <p:cNvSpPr/>
            <p:nvPr/>
          </p:nvSpPr>
          <p:spPr>
            <a:xfrm flipV="1">
              <a:off x="4650120" y="5088240"/>
              <a:ext cx="242280" cy="23940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115" name="Gerader Verbinder 31"/>
            <p:cNvSpPr/>
            <p:nvPr/>
          </p:nvSpPr>
          <p:spPr>
            <a:xfrm>
              <a:off x="4892400" y="5088240"/>
              <a:ext cx="16488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116" name="Gerader Verbinder 32"/>
            <p:cNvSpPr/>
            <p:nvPr/>
          </p:nvSpPr>
          <p:spPr>
            <a:xfrm>
              <a:off x="4485240" y="5088240"/>
              <a:ext cx="16488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117" name="Gerader Verbinder 33"/>
            <p:cNvSpPr/>
            <p:nvPr/>
          </p:nvSpPr>
          <p:spPr>
            <a:xfrm>
              <a:off x="4650120" y="5088240"/>
              <a:ext cx="242280" cy="23940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118" name="Gerader Verbinder 34"/>
            <p:cNvSpPr/>
            <p:nvPr/>
          </p:nvSpPr>
          <p:spPr>
            <a:xfrm>
              <a:off x="4892400" y="5327640"/>
              <a:ext cx="16488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</p:grpSp>
      <p:grpSp>
        <p:nvGrpSpPr>
          <p:cNvPr id="119" name="Gruppieren 35"/>
          <p:cNvGrpSpPr/>
          <p:nvPr/>
        </p:nvGrpSpPr>
        <p:grpSpPr>
          <a:xfrm>
            <a:off x="4349880" y="4005000"/>
            <a:ext cx="794160" cy="460800"/>
            <a:chOff x="4349880" y="4005000"/>
            <a:chExt cx="794160" cy="460800"/>
          </a:xfrm>
        </p:grpSpPr>
        <p:sp>
          <p:nvSpPr>
            <p:cNvPr id="120" name="Rechteck 36"/>
            <p:cNvSpPr/>
            <p:nvPr/>
          </p:nvSpPr>
          <p:spPr>
            <a:xfrm>
              <a:off x="4349880" y="4005000"/>
              <a:ext cx="794160" cy="46080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121" name="Gerader Verbinder 37"/>
            <p:cNvSpPr/>
            <p:nvPr/>
          </p:nvSpPr>
          <p:spPr>
            <a:xfrm>
              <a:off x="4485240" y="4363920"/>
              <a:ext cx="16488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122" name="Gerader Verbinder 38"/>
            <p:cNvSpPr/>
            <p:nvPr/>
          </p:nvSpPr>
          <p:spPr>
            <a:xfrm flipV="1">
              <a:off x="4650120" y="4124520"/>
              <a:ext cx="242280" cy="23940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123" name="Gerader Verbinder 39"/>
            <p:cNvSpPr/>
            <p:nvPr/>
          </p:nvSpPr>
          <p:spPr>
            <a:xfrm>
              <a:off x="4892400" y="4124520"/>
              <a:ext cx="16488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124" name="Gerader Verbinder 40"/>
            <p:cNvSpPr/>
            <p:nvPr/>
          </p:nvSpPr>
          <p:spPr>
            <a:xfrm>
              <a:off x="4485240" y="4124520"/>
              <a:ext cx="16488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125" name="Gerader Verbinder 41"/>
            <p:cNvSpPr/>
            <p:nvPr/>
          </p:nvSpPr>
          <p:spPr>
            <a:xfrm>
              <a:off x="4650120" y="4124520"/>
              <a:ext cx="242280" cy="23940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126" name="Gerader Verbinder 42"/>
            <p:cNvSpPr/>
            <p:nvPr/>
          </p:nvSpPr>
          <p:spPr>
            <a:xfrm>
              <a:off x="4892400" y="4363920"/>
              <a:ext cx="16488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</p:grpSp>
      <p:grpSp>
        <p:nvGrpSpPr>
          <p:cNvPr id="127" name="Gruppieren 43"/>
          <p:cNvGrpSpPr/>
          <p:nvPr/>
        </p:nvGrpSpPr>
        <p:grpSpPr>
          <a:xfrm>
            <a:off x="4357800" y="3138480"/>
            <a:ext cx="794160" cy="460800"/>
            <a:chOff x="4357800" y="3138480"/>
            <a:chExt cx="794160" cy="460800"/>
          </a:xfrm>
        </p:grpSpPr>
        <p:sp>
          <p:nvSpPr>
            <p:cNvPr id="128" name="Rechteck 44"/>
            <p:cNvSpPr/>
            <p:nvPr/>
          </p:nvSpPr>
          <p:spPr>
            <a:xfrm>
              <a:off x="4357800" y="3138480"/>
              <a:ext cx="794160" cy="46080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129" name="Gerader Verbinder 45"/>
            <p:cNvSpPr/>
            <p:nvPr/>
          </p:nvSpPr>
          <p:spPr>
            <a:xfrm>
              <a:off x="4493520" y="3497400"/>
              <a:ext cx="16488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130" name="Gerader Verbinder 46"/>
            <p:cNvSpPr/>
            <p:nvPr/>
          </p:nvSpPr>
          <p:spPr>
            <a:xfrm flipV="1">
              <a:off x="4658400" y="3258000"/>
              <a:ext cx="242280" cy="23940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131" name="Gerader Verbinder 47"/>
            <p:cNvSpPr/>
            <p:nvPr/>
          </p:nvSpPr>
          <p:spPr>
            <a:xfrm>
              <a:off x="4900680" y="3258000"/>
              <a:ext cx="16488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132" name="Gerader Verbinder 48"/>
            <p:cNvSpPr/>
            <p:nvPr/>
          </p:nvSpPr>
          <p:spPr>
            <a:xfrm>
              <a:off x="4493520" y="3258000"/>
              <a:ext cx="16488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133" name="Gerader Verbinder 49"/>
            <p:cNvSpPr/>
            <p:nvPr/>
          </p:nvSpPr>
          <p:spPr>
            <a:xfrm>
              <a:off x="4658400" y="3258000"/>
              <a:ext cx="242280" cy="23940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134" name="Gerader Verbinder 50"/>
            <p:cNvSpPr/>
            <p:nvPr/>
          </p:nvSpPr>
          <p:spPr>
            <a:xfrm>
              <a:off x="4900680" y="3497400"/>
              <a:ext cx="16488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</p:grpSp>
      <p:sp>
        <p:nvSpPr>
          <p:cNvPr id="135" name="Gerader Verbinder 51"/>
          <p:cNvSpPr/>
          <p:nvPr/>
        </p:nvSpPr>
        <p:spPr>
          <a:xfrm>
            <a:off x="5152680" y="3369240"/>
            <a:ext cx="840240" cy="495720"/>
          </a:xfrm>
          <a:prstGeom prst="line">
            <a:avLst/>
          </a:prstGeom>
          <a:ln w="648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136" name="Gerader Verbinder 52"/>
          <p:cNvSpPr/>
          <p:nvPr/>
        </p:nvSpPr>
        <p:spPr>
          <a:xfrm flipV="1">
            <a:off x="5144400" y="4228560"/>
            <a:ext cx="690480" cy="7200"/>
          </a:xfrm>
          <a:prstGeom prst="line">
            <a:avLst/>
          </a:prstGeom>
          <a:ln w="648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600" rIns="90000" bIns="360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137" name="Gerader Verbinder 53"/>
          <p:cNvSpPr/>
          <p:nvPr/>
        </p:nvSpPr>
        <p:spPr>
          <a:xfrm flipV="1">
            <a:off x="5144400" y="4591800"/>
            <a:ext cx="848520" cy="607680"/>
          </a:xfrm>
          <a:prstGeom prst="line">
            <a:avLst/>
          </a:prstGeom>
          <a:ln w="648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3AED579-B254-421D-B1D1-E45F0078D1B1}" type="slidenum">
              <a:t>1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fld id="{CF8B45E0-CE8E-4CD0-AC02-9EF95AC4E4B3}" type="datetime1">
              <a:rPr lang="de-DE"/>
              <a:t>28.07.2023</a:t>
            </a:fld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8F2A1"/>
            </a:gs>
            <a:gs pos="100000">
              <a:srgbClr val="F6F9D4"/>
            </a:gs>
          </a:gsLst>
          <a:lin ang="534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Rechtwinkliges Dreieck 137"/>
          <p:cNvSpPr/>
          <p:nvPr/>
        </p:nvSpPr>
        <p:spPr>
          <a:xfrm flipH="1" flipV="1">
            <a:off x="5939640" y="-360"/>
            <a:ext cx="4751640" cy="1079640"/>
          </a:xfrm>
          <a:prstGeom prst="rtTriangle">
            <a:avLst/>
          </a:prstGeom>
          <a:solidFill>
            <a:srgbClr val="D4EA6B"/>
          </a:solidFill>
          <a:ln w="0">
            <a:solidFill>
              <a:srgbClr val="5EB91E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39" name="Rechtwinkliges Dreieck 138"/>
          <p:cNvSpPr/>
          <p:nvPr/>
        </p:nvSpPr>
        <p:spPr>
          <a:xfrm flipH="1" flipV="1">
            <a:off x="5759640" y="-360"/>
            <a:ext cx="4931640" cy="719640"/>
          </a:xfrm>
          <a:prstGeom prst="rtTriangle">
            <a:avLst/>
          </a:prstGeom>
          <a:solidFill>
            <a:srgbClr val="BBE33D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40" name="Snow 1"/>
          <p:cNvSpPr txBox="1"/>
          <p:nvPr/>
        </p:nvSpPr>
        <p:spPr>
          <a:xfrm>
            <a:off x="8604360" y="36000"/>
            <a:ext cx="1979640" cy="251640"/>
          </a:xfrm>
          <a:prstGeom prst="rect">
            <a:avLst/>
          </a:prstGeom>
        </p:spPr>
        <p:txBody>
          <a:bodyPr wrap="none" lIns="90000" tIns="48240" rIns="90000" bIns="48240" anchor="ctr">
            <a:prstTxWarp prst="textPlain">
              <a:avLst>
                <a:gd name="adj" fmla="val 50000"/>
              </a:avLst>
            </a:prstTxWarp>
            <a:noAutofit/>
          </a:bodyPr>
          <a:lstStyle/>
          <a:p>
            <a:pPr algn="r">
              <a:lnSpc>
                <a:spcPct val="100000"/>
              </a:lnSpc>
            </a:pPr>
            <a:r>
              <a:rPr lang="de-DE" sz="1300" b="1" strike="noStrike" spc="-1">
                <a:ln w="0">
                  <a:noFill/>
                </a:ln>
                <a:solidFill>
                  <a:srgbClr val="468A1A"/>
                </a:solidFill>
                <a:latin typeface="Noto Sans"/>
                <a:ea typeface="MS Gothic"/>
              </a:rPr>
              <a:t>Marcel Lindner</a:t>
            </a:r>
            <a:endParaRPr lang="de-DE" sz="1300" b="0" strike="noStrike" spc="-1">
              <a:ln w="0">
                <a:noFill/>
              </a:ln>
              <a:solidFill>
                <a:srgbClr val="468A1A"/>
              </a:solidFill>
              <a:latin typeface="Arial"/>
            </a:endParaRPr>
          </a:p>
        </p:txBody>
      </p:sp>
      <p:sp>
        <p:nvSpPr>
          <p:cNvPr id="141" name="Rechteck 140"/>
          <p:cNvSpPr/>
          <p:nvPr/>
        </p:nvSpPr>
        <p:spPr>
          <a:xfrm rot="21598800">
            <a:off x="9185070" y="252007"/>
            <a:ext cx="1506930" cy="345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 dirty="0" err="1">
                <a:solidFill>
                  <a:srgbClr val="468A1A"/>
                </a:solidFill>
                <a:latin typeface="Arial"/>
              </a:rPr>
              <a:t>m@rcel.tech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42" name="Grafik 16"/>
          <p:cNvPicPr/>
          <p:nvPr/>
        </p:nvPicPr>
        <p:blipFill>
          <a:blip r:embed="rId2"/>
          <a:stretch/>
        </p:blipFill>
        <p:spPr>
          <a:xfrm>
            <a:off x="2113560" y="864360"/>
            <a:ext cx="4272840" cy="3693600"/>
          </a:xfrm>
          <a:prstGeom prst="rect">
            <a:avLst/>
          </a:prstGeom>
          <a:ln w="0">
            <a:noFill/>
          </a:ln>
        </p:spPr>
      </p:pic>
      <p:sp>
        <p:nvSpPr>
          <p:cNvPr id="143" name="Textfeld 1"/>
          <p:cNvSpPr/>
          <p:nvPr/>
        </p:nvSpPr>
        <p:spPr>
          <a:xfrm>
            <a:off x="1299600" y="1324800"/>
            <a:ext cx="80856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Router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Textfeld 18"/>
          <p:cNvSpPr/>
          <p:nvPr/>
        </p:nvSpPr>
        <p:spPr>
          <a:xfrm>
            <a:off x="926640" y="2210400"/>
            <a:ext cx="107064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Switch EK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Textfeld 19"/>
          <p:cNvSpPr/>
          <p:nvPr/>
        </p:nvSpPr>
        <p:spPr>
          <a:xfrm>
            <a:off x="922320" y="3051360"/>
            <a:ext cx="1089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Switch VK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Textfeld 20"/>
          <p:cNvSpPr/>
          <p:nvPr/>
        </p:nvSpPr>
        <p:spPr>
          <a:xfrm>
            <a:off x="941760" y="3936960"/>
            <a:ext cx="119736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Switch SVR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Textfeld 21"/>
          <p:cNvSpPr/>
          <p:nvPr/>
        </p:nvSpPr>
        <p:spPr>
          <a:xfrm>
            <a:off x="2386800" y="1923120"/>
            <a:ext cx="2995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chemeClr val="accent6"/>
                </a:solidFill>
                <a:latin typeface="Calibri"/>
                <a:ea typeface="DejaVu Sans"/>
              </a:rPr>
              <a:t>X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Textfeld 22"/>
          <p:cNvSpPr/>
          <p:nvPr/>
        </p:nvSpPr>
        <p:spPr>
          <a:xfrm>
            <a:off x="2835360" y="1923120"/>
            <a:ext cx="2995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chemeClr val="accent6"/>
                </a:solidFill>
                <a:latin typeface="Calibri"/>
                <a:ea typeface="DejaVu Sans"/>
              </a:rPr>
              <a:t>X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Textfeld 23"/>
          <p:cNvSpPr/>
          <p:nvPr/>
        </p:nvSpPr>
        <p:spPr>
          <a:xfrm>
            <a:off x="3357720" y="1923120"/>
            <a:ext cx="2995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chemeClr val="accent6"/>
                </a:solidFill>
                <a:latin typeface="Calibri"/>
                <a:ea typeface="DejaVu Sans"/>
              </a:rPr>
              <a:t>X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Textfeld 24"/>
          <p:cNvSpPr/>
          <p:nvPr/>
        </p:nvSpPr>
        <p:spPr>
          <a:xfrm>
            <a:off x="3806640" y="1923120"/>
            <a:ext cx="2995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chemeClr val="accent6"/>
                </a:solidFill>
                <a:latin typeface="Calibri"/>
                <a:ea typeface="DejaVu Sans"/>
              </a:rPr>
              <a:t>X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Textfeld 25"/>
          <p:cNvSpPr/>
          <p:nvPr/>
        </p:nvSpPr>
        <p:spPr>
          <a:xfrm>
            <a:off x="4359960" y="1923120"/>
            <a:ext cx="2995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chemeClr val="accent6"/>
                </a:solidFill>
                <a:latin typeface="Calibri"/>
                <a:ea typeface="DejaVu Sans"/>
              </a:rPr>
              <a:t>X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Textfeld 26"/>
          <p:cNvSpPr/>
          <p:nvPr/>
        </p:nvSpPr>
        <p:spPr>
          <a:xfrm>
            <a:off x="4808520" y="1923120"/>
            <a:ext cx="2995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chemeClr val="accent6"/>
                </a:solidFill>
                <a:latin typeface="Calibri"/>
                <a:ea typeface="DejaVu Sans"/>
              </a:rPr>
              <a:t>X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Textfeld 27"/>
          <p:cNvSpPr/>
          <p:nvPr/>
        </p:nvSpPr>
        <p:spPr>
          <a:xfrm>
            <a:off x="5330880" y="1923120"/>
            <a:ext cx="2995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chemeClr val="accent6"/>
                </a:solidFill>
                <a:latin typeface="Calibri"/>
                <a:ea typeface="DejaVu Sans"/>
              </a:rPr>
              <a:t>X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Textfeld 28"/>
          <p:cNvSpPr/>
          <p:nvPr/>
        </p:nvSpPr>
        <p:spPr>
          <a:xfrm>
            <a:off x="5779800" y="1923120"/>
            <a:ext cx="2995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chemeClr val="accent6"/>
                </a:solidFill>
                <a:latin typeface="Calibri"/>
                <a:ea typeface="DejaVu Sans"/>
              </a:rPr>
              <a:t>X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Textfeld 29"/>
          <p:cNvSpPr/>
          <p:nvPr/>
        </p:nvSpPr>
        <p:spPr>
          <a:xfrm>
            <a:off x="2386800" y="2358720"/>
            <a:ext cx="2995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chemeClr val="accent6"/>
                </a:solidFill>
                <a:latin typeface="Calibri"/>
                <a:ea typeface="DejaVu Sans"/>
              </a:rPr>
              <a:t>X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Textfeld 30"/>
          <p:cNvSpPr/>
          <p:nvPr/>
        </p:nvSpPr>
        <p:spPr>
          <a:xfrm>
            <a:off x="2835360" y="2358720"/>
            <a:ext cx="2995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chemeClr val="accent6"/>
                </a:solidFill>
                <a:latin typeface="Calibri"/>
                <a:ea typeface="DejaVu Sans"/>
              </a:rPr>
              <a:t>X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Textfeld 31"/>
          <p:cNvSpPr/>
          <p:nvPr/>
        </p:nvSpPr>
        <p:spPr>
          <a:xfrm>
            <a:off x="3357720" y="2358720"/>
            <a:ext cx="2995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chemeClr val="accent6"/>
                </a:solidFill>
                <a:latin typeface="Calibri"/>
                <a:ea typeface="DejaVu Sans"/>
              </a:rPr>
              <a:t>X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Textfeld 32"/>
          <p:cNvSpPr/>
          <p:nvPr/>
        </p:nvSpPr>
        <p:spPr>
          <a:xfrm>
            <a:off x="3806640" y="2358720"/>
            <a:ext cx="2995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chemeClr val="accent6"/>
                </a:solidFill>
                <a:latin typeface="Calibri"/>
                <a:ea typeface="DejaVu Sans"/>
              </a:rPr>
              <a:t>X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Ellipse 33"/>
          <p:cNvSpPr/>
          <p:nvPr/>
        </p:nvSpPr>
        <p:spPr>
          <a:xfrm>
            <a:off x="4400640" y="2459520"/>
            <a:ext cx="161640" cy="167400"/>
          </a:xfrm>
          <a:prstGeom prst="ellipse">
            <a:avLst/>
          </a:prstGeom>
          <a:solidFill>
            <a:srgbClr val="70AD47"/>
          </a:solidFill>
          <a:ln>
            <a:solidFill>
              <a:srgbClr val="527F3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lIns="90000" tIns="118800" rIns="90000" bIns="1188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160" name="Ellipse 34"/>
          <p:cNvSpPr/>
          <p:nvPr/>
        </p:nvSpPr>
        <p:spPr>
          <a:xfrm>
            <a:off x="2430360" y="1266480"/>
            <a:ext cx="161640" cy="167400"/>
          </a:xfrm>
          <a:prstGeom prst="ellipse">
            <a:avLst/>
          </a:prstGeom>
          <a:solidFill>
            <a:srgbClr val="70AD47"/>
          </a:solidFill>
          <a:ln>
            <a:solidFill>
              <a:srgbClr val="527F3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lIns="90000" tIns="118800" rIns="90000" bIns="1188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161" name="Textfeld 35"/>
          <p:cNvSpPr/>
          <p:nvPr/>
        </p:nvSpPr>
        <p:spPr>
          <a:xfrm>
            <a:off x="2386800" y="2801160"/>
            <a:ext cx="2995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chemeClr val="accent1"/>
                </a:solidFill>
                <a:latin typeface="Calibri"/>
                <a:ea typeface="DejaVu Sans"/>
              </a:rPr>
              <a:t>X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Textfeld 36"/>
          <p:cNvSpPr/>
          <p:nvPr/>
        </p:nvSpPr>
        <p:spPr>
          <a:xfrm>
            <a:off x="2835360" y="2801160"/>
            <a:ext cx="2995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chemeClr val="accent1"/>
                </a:solidFill>
                <a:latin typeface="Calibri"/>
                <a:ea typeface="DejaVu Sans"/>
              </a:rPr>
              <a:t>X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Textfeld 37"/>
          <p:cNvSpPr/>
          <p:nvPr/>
        </p:nvSpPr>
        <p:spPr>
          <a:xfrm>
            <a:off x="3357720" y="2801160"/>
            <a:ext cx="2995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chemeClr val="accent1"/>
                </a:solidFill>
                <a:latin typeface="Calibri"/>
                <a:ea typeface="DejaVu Sans"/>
              </a:rPr>
              <a:t>X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Textfeld 38"/>
          <p:cNvSpPr/>
          <p:nvPr/>
        </p:nvSpPr>
        <p:spPr>
          <a:xfrm>
            <a:off x="3806640" y="2801160"/>
            <a:ext cx="2995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chemeClr val="accent1"/>
                </a:solidFill>
                <a:latin typeface="Calibri"/>
                <a:ea typeface="DejaVu Sans"/>
              </a:rPr>
              <a:t>X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Textfeld 39"/>
          <p:cNvSpPr/>
          <p:nvPr/>
        </p:nvSpPr>
        <p:spPr>
          <a:xfrm>
            <a:off x="4359960" y="2801160"/>
            <a:ext cx="2995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chemeClr val="accent1"/>
                </a:solidFill>
                <a:latin typeface="Calibri"/>
                <a:ea typeface="DejaVu Sans"/>
              </a:rPr>
              <a:t>X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Textfeld 40"/>
          <p:cNvSpPr/>
          <p:nvPr/>
        </p:nvSpPr>
        <p:spPr>
          <a:xfrm>
            <a:off x="4808520" y="2801160"/>
            <a:ext cx="2995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chemeClr val="accent1"/>
                </a:solidFill>
                <a:latin typeface="Calibri"/>
                <a:ea typeface="DejaVu Sans"/>
              </a:rPr>
              <a:t>X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Ellipse 41"/>
          <p:cNvSpPr/>
          <p:nvPr/>
        </p:nvSpPr>
        <p:spPr>
          <a:xfrm>
            <a:off x="5328720" y="2901960"/>
            <a:ext cx="161640" cy="167400"/>
          </a:xfrm>
          <a:prstGeom prst="ellipse">
            <a:avLst/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118800" rIns="90000" bIns="1188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accent1"/>
              </a:solidFill>
              <a:latin typeface="Calibri"/>
              <a:ea typeface="DejaVu Sans"/>
            </a:endParaRPr>
          </a:p>
        </p:txBody>
      </p:sp>
      <p:sp>
        <p:nvSpPr>
          <p:cNvPr id="168" name="Ellipse 42"/>
          <p:cNvSpPr/>
          <p:nvPr/>
        </p:nvSpPr>
        <p:spPr>
          <a:xfrm>
            <a:off x="3193200" y="1266480"/>
            <a:ext cx="161640" cy="167400"/>
          </a:xfrm>
          <a:prstGeom prst="ellipse">
            <a:avLst/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118800" rIns="90000" bIns="1188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accent1"/>
              </a:solidFill>
              <a:latin typeface="Calibri"/>
              <a:ea typeface="DejaVu Sans"/>
            </a:endParaRPr>
          </a:p>
        </p:txBody>
      </p:sp>
      <p:sp>
        <p:nvSpPr>
          <p:cNvPr id="169" name="Textfeld 43"/>
          <p:cNvSpPr/>
          <p:nvPr/>
        </p:nvSpPr>
        <p:spPr>
          <a:xfrm>
            <a:off x="2386800" y="3679920"/>
            <a:ext cx="2995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chemeClr val="accent2">
                    <a:lumMod val="60000"/>
                    <a:lumOff val="40000"/>
                  </a:schemeClr>
                </a:solidFill>
                <a:latin typeface="Calibri"/>
                <a:ea typeface="DejaVu Sans"/>
              </a:rPr>
              <a:t>X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Textfeld 44"/>
          <p:cNvSpPr/>
          <p:nvPr/>
        </p:nvSpPr>
        <p:spPr>
          <a:xfrm>
            <a:off x="2890440" y="3690000"/>
            <a:ext cx="2995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chemeClr val="accent2">
                    <a:lumMod val="60000"/>
                    <a:lumOff val="40000"/>
                  </a:schemeClr>
                </a:solidFill>
                <a:latin typeface="Calibri"/>
                <a:ea typeface="DejaVu Sans"/>
              </a:rPr>
              <a:t>X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" name="Ellipse 45"/>
          <p:cNvSpPr/>
          <p:nvPr/>
        </p:nvSpPr>
        <p:spPr>
          <a:xfrm>
            <a:off x="3422160" y="3790800"/>
            <a:ext cx="161640" cy="167400"/>
          </a:xfrm>
          <a:prstGeom prst="ellipse">
            <a:avLst/>
          </a:prstGeom>
          <a:solidFill>
            <a:srgbClr val="ED7D31"/>
          </a:solidFill>
          <a:ln>
            <a:solidFill>
              <a:srgbClr val="AF5C24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118800" rIns="90000" bIns="1188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accent1"/>
              </a:solidFill>
              <a:latin typeface="Calibri"/>
              <a:ea typeface="DejaVu Sans"/>
            </a:endParaRPr>
          </a:p>
        </p:txBody>
      </p:sp>
      <p:sp>
        <p:nvSpPr>
          <p:cNvPr id="172" name="Ellipse 46"/>
          <p:cNvSpPr/>
          <p:nvPr/>
        </p:nvSpPr>
        <p:spPr>
          <a:xfrm>
            <a:off x="3947040" y="1266480"/>
            <a:ext cx="161640" cy="167400"/>
          </a:xfrm>
          <a:prstGeom prst="ellipse">
            <a:avLst/>
          </a:prstGeom>
          <a:solidFill>
            <a:srgbClr val="ED7D31"/>
          </a:solidFill>
          <a:ln>
            <a:solidFill>
              <a:srgbClr val="AF5C24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118800" rIns="90000" bIns="1188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accent1"/>
              </a:solidFill>
              <a:latin typeface="Calibri"/>
              <a:ea typeface="DejaVu Sans"/>
            </a:endParaRPr>
          </a:p>
        </p:txBody>
      </p:sp>
      <p:sp>
        <p:nvSpPr>
          <p:cNvPr id="173" name="Ellipse 47"/>
          <p:cNvSpPr/>
          <p:nvPr/>
        </p:nvSpPr>
        <p:spPr>
          <a:xfrm>
            <a:off x="4700520" y="1244880"/>
            <a:ext cx="161640" cy="167400"/>
          </a:xfrm>
          <a:prstGeom prst="ellipse">
            <a:avLst/>
          </a:prstGeom>
          <a:solidFill>
            <a:srgbClr val="FF0000"/>
          </a:solidFill>
          <a:ln>
            <a:solidFill>
              <a:srgbClr val="AF5C24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118800" rIns="90000" bIns="1188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accent1"/>
              </a:solidFill>
              <a:latin typeface="Calibri"/>
              <a:ea typeface="DejaVu Sans"/>
            </a:endParaRPr>
          </a:p>
        </p:txBody>
      </p:sp>
      <p:sp>
        <p:nvSpPr>
          <p:cNvPr id="174" name="Rechteck 173"/>
          <p:cNvSpPr/>
          <p:nvPr/>
        </p:nvSpPr>
        <p:spPr>
          <a:xfrm>
            <a:off x="6578640" y="1800000"/>
            <a:ext cx="4041000" cy="162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Keine gute Lösung weil:</a:t>
            </a:r>
          </a:p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-	viele freie Ports</a:t>
            </a:r>
          </a:p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- 	schlecht erweiterbar</a:t>
            </a:r>
          </a:p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-	Viel Hardware</a:t>
            </a:r>
          </a:p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-	hohe Kosten und Stromverbrauch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E94C5AA8-F22E-44F4-AA51-6A39A7479B91}" type="slidenum">
              <a:t>2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fld id="{6ABEF803-BD6B-4C55-9DD7-7A8A6F9CA479}" type="datetime1">
              <a:rPr lang="de-DE"/>
              <a:t>28.07.2023</a:t>
            </a:fld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8F2A1"/>
            </a:gs>
            <a:gs pos="100000">
              <a:srgbClr val="F6F9D4"/>
            </a:gs>
          </a:gsLst>
          <a:lin ang="534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Rechtwinkliges Dreieck 174"/>
          <p:cNvSpPr/>
          <p:nvPr/>
        </p:nvSpPr>
        <p:spPr>
          <a:xfrm flipH="1" flipV="1">
            <a:off x="5939640" y="-360"/>
            <a:ext cx="4751640" cy="1079640"/>
          </a:xfrm>
          <a:prstGeom prst="rtTriangle">
            <a:avLst/>
          </a:prstGeom>
          <a:solidFill>
            <a:srgbClr val="D4EA6B"/>
          </a:solidFill>
          <a:ln w="0">
            <a:solidFill>
              <a:srgbClr val="5EB91E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76" name="Rechtwinkliges Dreieck 175"/>
          <p:cNvSpPr/>
          <p:nvPr/>
        </p:nvSpPr>
        <p:spPr>
          <a:xfrm flipH="1" flipV="1">
            <a:off x="5759640" y="-360"/>
            <a:ext cx="4931640" cy="719640"/>
          </a:xfrm>
          <a:prstGeom prst="rtTriangle">
            <a:avLst/>
          </a:prstGeom>
          <a:solidFill>
            <a:srgbClr val="BBE33D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77" name="Snow 2"/>
          <p:cNvSpPr txBox="1"/>
          <p:nvPr/>
        </p:nvSpPr>
        <p:spPr>
          <a:xfrm>
            <a:off x="8604360" y="36000"/>
            <a:ext cx="1979640" cy="251640"/>
          </a:xfrm>
          <a:prstGeom prst="rect">
            <a:avLst/>
          </a:prstGeom>
        </p:spPr>
        <p:txBody>
          <a:bodyPr wrap="none" lIns="90000" tIns="48240" rIns="90000" bIns="48240" anchor="ctr">
            <a:prstTxWarp prst="textPlain">
              <a:avLst>
                <a:gd name="adj" fmla="val 50000"/>
              </a:avLst>
            </a:prstTxWarp>
            <a:noAutofit/>
          </a:bodyPr>
          <a:lstStyle/>
          <a:p>
            <a:pPr algn="r">
              <a:lnSpc>
                <a:spcPct val="100000"/>
              </a:lnSpc>
            </a:pPr>
            <a:r>
              <a:rPr lang="de-DE" sz="1300" b="1" strike="noStrike" spc="-1">
                <a:ln w="0">
                  <a:noFill/>
                </a:ln>
                <a:solidFill>
                  <a:srgbClr val="468A1A"/>
                </a:solidFill>
                <a:latin typeface="Noto Sans"/>
                <a:ea typeface="MS Gothic"/>
              </a:rPr>
              <a:t>Marcel Lindner</a:t>
            </a:r>
            <a:endParaRPr lang="de-DE" sz="1300" b="0" strike="noStrike" spc="-1">
              <a:ln w="0">
                <a:noFill/>
              </a:ln>
              <a:solidFill>
                <a:srgbClr val="468A1A"/>
              </a:solidFill>
              <a:latin typeface="Arial"/>
            </a:endParaRPr>
          </a:p>
        </p:txBody>
      </p:sp>
      <p:sp>
        <p:nvSpPr>
          <p:cNvPr id="178" name="Rechteck 177"/>
          <p:cNvSpPr/>
          <p:nvPr/>
        </p:nvSpPr>
        <p:spPr>
          <a:xfrm rot="21598800">
            <a:off x="9143973" y="252014"/>
            <a:ext cx="1548027" cy="345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 dirty="0" err="1">
                <a:solidFill>
                  <a:srgbClr val="468A1A"/>
                </a:solidFill>
                <a:latin typeface="Arial"/>
              </a:rPr>
              <a:t>m@rcel.tech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Textfeld 2"/>
          <p:cNvSpPr/>
          <p:nvPr/>
        </p:nvSpPr>
        <p:spPr>
          <a:xfrm>
            <a:off x="1252440" y="572040"/>
            <a:ext cx="209016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2400" b="0" strike="noStrike" spc="-1">
                <a:solidFill>
                  <a:srgbClr val="FF0000"/>
                </a:solidFill>
                <a:latin typeface="Calibri"/>
                <a:ea typeface="DejaVu Sans"/>
              </a:rPr>
              <a:t>Lösung VLAN!!!</a:t>
            </a:r>
            <a:endParaRPr lang="de-DE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Textfeld 3"/>
          <p:cNvSpPr/>
          <p:nvPr/>
        </p:nvSpPr>
        <p:spPr>
          <a:xfrm>
            <a:off x="1417680" y="1409760"/>
            <a:ext cx="7333560" cy="1186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Wingdings" charset="2"/>
              <a:buChar char=""/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Virtuell Local Area Network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Wingdings" charset="2"/>
              <a:buChar char=""/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Ein physikaler Switch kann in mehrere logische Switches aufgeteilt werden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Wingdings" charset="2"/>
              <a:buChar char=""/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Ports werden den VLANs zugeordnet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Wingdings" charset="2"/>
              <a:buChar char=""/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VLAN-ID´s 1,2,…, 4094 zum unterscheiden der VLAN´s (Tagging)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1" name="Rechteck 105"/>
          <p:cNvSpPr/>
          <p:nvPr/>
        </p:nvSpPr>
        <p:spPr>
          <a:xfrm>
            <a:off x="1971000" y="3905280"/>
            <a:ext cx="5768640" cy="84096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182" name="Rechteck 106"/>
          <p:cNvSpPr/>
          <p:nvPr/>
        </p:nvSpPr>
        <p:spPr>
          <a:xfrm>
            <a:off x="3581640" y="40572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183" name="Rechteck 107"/>
          <p:cNvSpPr/>
          <p:nvPr/>
        </p:nvSpPr>
        <p:spPr>
          <a:xfrm>
            <a:off x="3898080" y="405720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184" name="Rechteck 108"/>
          <p:cNvSpPr/>
          <p:nvPr/>
        </p:nvSpPr>
        <p:spPr>
          <a:xfrm>
            <a:off x="4214520" y="40572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185" name="Rechteck 109"/>
          <p:cNvSpPr/>
          <p:nvPr/>
        </p:nvSpPr>
        <p:spPr>
          <a:xfrm>
            <a:off x="4513680" y="40572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186" name="Rechteck 110"/>
          <p:cNvSpPr/>
          <p:nvPr/>
        </p:nvSpPr>
        <p:spPr>
          <a:xfrm>
            <a:off x="4830120" y="40572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187" name="Rechteck 111"/>
          <p:cNvSpPr/>
          <p:nvPr/>
        </p:nvSpPr>
        <p:spPr>
          <a:xfrm>
            <a:off x="5146200" y="4057200"/>
            <a:ext cx="223560" cy="192240"/>
          </a:xfrm>
          <a:prstGeom prst="rect">
            <a:avLst/>
          </a:prstGeom>
          <a:solidFill>
            <a:srgbClr val="4472C4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188" name="Rechteck 112"/>
          <p:cNvSpPr/>
          <p:nvPr/>
        </p:nvSpPr>
        <p:spPr>
          <a:xfrm>
            <a:off x="3581640" y="436716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189" name="Rechteck 113"/>
          <p:cNvSpPr/>
          <p:nvPr/>
        </p:nvSpPr>
        <p:spPr>
          <a:xfrm>
            <a:off x="3898080" y="4367160"/>
            <a:ext cx="223560" cy="192240"/>
          </a:xfrm>
          <a:prstGeom prst="rect">
            <a:avLst/>
          </a:prstGeom>
          <a:solidFill>
            <a:srgbClr val="4472C4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190" name="Rechteck 114"/>
          <p:cNvSpPr/>
          <p:nvPr/>
        </p:nvSpPr>
        <p:spPr>
          <a:xfrm>
            <a:off x="4214520" y="436716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191" name="Rechteck 115"/>
          <p:cNvSpPr/>
          <p:nvPr/>
        </p:nvSpPr>
        <p:spPr>
          <a:xfrm>
            <a:off x="4513680" y="4367160"/>
            <a:ext cx="223560" cy="192240"/>
          </a:xfrm>
          <a:prstGeom prst="rect">
            <a:avLst/>
          </a:prstGeom>
          <a:solidFill>
            <a:srgbClr val="4472C4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192" name="Rechteck 116"/>
          <p:cNvSpPr/>
          <p:nvPr/>
        </p:nvSpPr>
        <p:spPr>
          <a:xfrm>
            <a:off x="4830120" y="436716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193" name="Rechteck 117"/>
          <p:cNvSpPr/>
          <p:nvPr/>
        </p:nvSpPr>
        <p:spPr>
          <a:xfrm>
            <a:off x="5146200" y="4367160"/>
            <a:ext cx="223560" cy="192240"/>
          </a:xfrm>
          <a:prstGeom prst="rect">
            <a:avLst/>
          </a:prstGeom>
          <a:solidFill>
            <a:srgbClr val="FFC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194" name="Rechteck 146"/>
          <p:cNvSpPr/>
          <p:nvPr/>
        </p:nvSpPr>
        <p:spPr>
          <a:xfrm>
            <a:off x="5750640" y="40572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195" name="Rechteck 147"/>
          <p:cNvSpPr/>
          <p:nvPr/>
        </p:nvSpPr>
        <p:spPr>
          <a:xfrm>
            <a:off x="6067080" y="4057200"/>
            <a:ext cx="223560" cy="192240"/>
          </a:xfrm>
          <a:prstGeom prst="rect">
            <a:avLst/>
          </a:prstGeom>
          <a:solidFill>
            <a:srgbClr val="FFC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196" name="Rechteck 148"/>
          <p:cNvSpPr/>
          <p:nvPr/>
        </p:nvSpPr>
        <p:spPr>
          <a:xfrm>
            <a:off x="6383160" y="40572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197" name="Rechteck 149"/>
          <p:cNvSpPr/>
          <p:nvPr/>
        </p:nvSpPr>
        <p:spPr>
          <a:xfrm>
            <a:off x="6682320" y="40572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198" name="Rechteck 150"/>
          <p:cNvSpPr/>
          <p:nvPr/>
        </p:nvSpPr>
        <p:spPr>
          <a:xfrm>
            <a:off x="6998760" y="40572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199" name="Rechteck 151"/>
          <p:cNvSpPr/>
          <p:nvPr/>
        </p:nvSpPr>
        <p:spPr>
          <a:xfrm>
            <a:off x="7315200" y="40572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200" name="Rechteck 152"/>
          <p:cNvSpPr/>
          <p:nvPr/>
        </p:nvSpPr>
        <p:spPr>
          <a:xfrm>
            <a:off x="5750640" y="43668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201" name="Rechteck 153"/>
          <p:cNvSpPr/>
          <p:nvPr/>
        </p:nvSpPr>
        <p:spPr>
          <a:xfrm>
            <a:off x="6067080" y="43668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202" name="Rechteck 154"/>
          <p:cNvSpPr/>
          <p:nvPr/>
        </p:nvSpPr>
        <p:spPr>
          <a:xfrm>
            <a:off x="6383160" y="43668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203" name="Rechteck 155"/>
          <p:cNvSpPr/>
          <p:nvPr/>
        </p:nvSpPr>
        <p:spPr>
          <a:xfrm>
            <a:off x="6682320" y="43668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204" name="Rechteck 156"/>
          <p:cNvSpPr/>
          <p:nvPr/>
        </p:nvSpPr>
        <p:spPr>
          <a:xfrm>
            <a:off x="6998760" y="4366800"/>
            <a:ext cx="223560" cy="192240"/>
          </a:xfrm>
          <a:prstGeom prst="rect">
            <a:avLst/>
          </a:prstGeom>
          <a:solidFill>
            <a:srgbClr val="FFC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205" name="Rechteck 157"/>
          <p:cNvSpPr/>
          <p:nvPr/>
        </p:nvSpPr>
        <p:spPr>
          <a:xfrm>
            <a:off x="7315200" y="43668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206" name="Rechteck 174"/>
          <p:cNvSpPr/>
          <p:nvPr/>
        </p:nvSpPr>
        <p:spPr>
          <a:xfrm>
            <a:off x="2197080" y="405504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207" name="Rechteck 175"/>
          <p:cNvSpPr/>
          <p:nvPr/>
        </p:nvSpPr>
        <p:spPr>
          <a:xfrm>
            <a:off x="2194200" y="4110840"/>
            <a:ext cx="226440" cy="810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1360" rIns="90000" bIns="8136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208" name="Ellipse 176"/>
          <p:cNvSpPr/>
          <p:nvPr/>
        </p:nvSpPr>
        <p:spPr>
          <a:xfrm>
            <a:off x="2244600" y="412812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209" name="Ellipse 177"/>
          <p:cNvSpPr/>
          <p:nvPr/>
        </p:nvSpPr>
        <p:spPr>
          <a:xfrm>
            <a:off x="2332080" y="412524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210" name="Rechteck 178"/>
          <p:cNvSpPr/>
          <p:nvPr/>
        </p:nvSpPr>
        <p:spPr>
          <a:xfrm>
            <a:off x="2548080" y="405504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211" name="Rechteck 179"/>
          <p:cNvSpPr/>
          <p:nvPr/>
        </p:nvSpPr>
        <p:spPr>
          <a:xfrm>
            <a:off x="2545200" y="4110840"/>
            <a:ext cx="226440" cy="810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1360" rIns="90000" bIns="8136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212" name="Ellipse 180"/>
          <p:cNvSpPr/>
          <p:nvPr/>
        </p:nvSpPr>
        <p:spPr>
          <a:xfrm>
            <a:off x="2595240" y="412812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213" name="Ellipse 181"/>
          <p:cNvSpPr/>
          <p:nvPr/>
        </p:nvSpPr>
        <p:spPr>
          <a:xfrm>
            <a:off x="2683080" y="412524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grpSp>
        <p:nvGrpSpPr>
          <p:cNvPr id="214" name="Gruppieren 206"/>
          <p:cNvGrpSpPr/>
          <p:nvPr/>
        </p:nvGrpSpPr>
        <p:grpSpPr>
          <a:xfrm>
            <a:off x="2205000" y="4318920"/>
            <a:ext cx="526680" cy="309240"/>
            <a:chOff x="2205000" y="4318920"/>
            <a:chExt cx="526680" cy="309240"/>
          </a:xfrm>
        </p:grpSpPr>
        <p:sp>
          <p:nvSpPr>
            <p:cNvPr id="215" name="Rechteck 207"/>
            <p:cNvSpPr/>
            <p:nvPr/>
          </p:nvSpPr>
          <p:spPr>
            <a:xfrm>
              <a:off x="2205000" y="4318920"/>
              <a:ext cx="526680" cy="30924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216" name="Gerader Verbinder 208"/>
            <p:cNvSpPr/>
            <p:nvPr/>
          </p:nvSpPr>
          <p:spPr>
            <a:xfrm>
              <a:off x="2294640" y="4559760"/>
              <a:ext cx="10944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217" name="Gerader Verbinder 209"/>
            <p:cNvSpPr/>
            <p:nvPr/>
          </p:nvSpPr>
          <p:spPr>
            <a:xfrm flipV="1">
              <a:off x="2404080" y="4399200"/>
              <a:ext cx="160920" cy="1605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218" name="Gerader Verbinder 210"/>
            <p:cNvSpPr/>
            <p:nvPr/>
          </p:nvSpPr>
          <p:spPr>
            <a:xfrm>
              <a:off x="2565000" y="4399200"/>
              <a:ext cx="10908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219" name="Gerader Verbinder 211"/>
            <p:cNvSpPr/>
            <p:nvPr/>
          </p:nvSpPr>
          <p:spPr>
            <a:xfrm>
              <a:off x="2294640" y="4399200"/>
              <a:ext cx="10944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220" name="Gerader Verbinder 212"/>
            <p:cNvSpPr/>
            <p:nvPr/>
          </p:nvSpPr>
          <p:spPr>
            <a:xfrm>
              <a:off x="2404080" y="4399200"/>
              <a:ext cx="160920" cy="1605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221" name="Gerader Verbinder 213"/>
            <p:cNvSpPr/>
            <p:nvPr/>
          </p:nvSpPr>
          <p:spPr>
            <a:xfrm>
              <a:off x="2565000" y="4559760"/>
              <a:ext cx="10908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</p:grpSp>
      <p:sp>
        <p:nvSpPr>
          <p:cNvPr id="222" name="Rechteck 227"/>
          <p:cNvSpPr/>
          <p:nvPr/>
        </p:nvSpPr>
        <p:spPr>
          <a:xfrm>
            <a:off x="4235760" y="4056120"/>
            <a:ext cx="223560" cy="192240"/>
          </a:xfrm>
          <a:prstGeom prst="rect">
            <a:avLst/>
          </a:prstGeom>
          <a:solidFill>
            <a:srgbClr val="ED7D31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223" name="Rechteck 228"/>
          <p:cNvSpPr/>
          <p:nvPr/>
        </p:nvSpPr>
        <p:spPr>
          <a:xfrm>
            <a:off x="3602880" y="4366080"/>
            <a:ext cx="223560" cy="192240"/>
          </a:xfrm>
          <a:prstGeom prst="rect">
            <a:avLst/>
          </a:prstGeom>
          <a:solidFill>
            <a:srgbClr val="ED7D31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224" name="Rechteck 234"/>
          <p:cNvSpPr/>
          <p:nvPr/>
        </p:nvSpPr>
        <p:spPr>
          <a:xfrm>
            <a:off x="6404400" y="4056120"/>
            <a:ext cx="223560" cy="192240"/>
          </a:xfrm>
          <a:prstGeom prst="rect">
            <a:avLst/>
          </a:prstGeom>
          <a:solidFill>
            <a:srgbClr val="ED7D31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225" name="Rechteck 235"/>
          <p:cNvSpPr/>
          <p:nvPr/>
        </p:nvSpPr>
        <p:spPr>
          <a:xfrm>
            <a:off x="6703560" y="4056120"/>
            <a:ext cx="223560" cy="192240"/>
          </a:xfrm>
          <a:prstGeom prst="rect">
            <a:avLst/>
          </a:prstGeom>
          <a:solidFill>
            <a:srgbClr val="ED7D31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226" name="Rechteck 236"/>
          <p:cNvSpPr/>
          <p:nvPr/>
        </p:nvSpPr>
        <p:spPr>
          <a:xfrm>
            <a:off x="6087960" y="4365720"/>
            <a:ext cx="223560" cy="192240"/>
          </a:xfrm>
          <a:prstGeom prst="rect">
            <a:avLst/>
          </a:prstGeom>
          <a:solidFill>
            <a:srgbClr val="ED7D31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227" name="Gerader Verbinder 237"/>
          <p:cNvSpPr/>
          <p:nvPr/>
        </p:nvSpPr>
        <p:spPr>
          <a:xfrm flipH="1" flipV="1">
            <a:off x="7426800" y="3780000"/>
            <a:ext cx="5400" cy="265680"/>
          </a:xfrm>
          <a:prstGeom prst="line">
            <a:avLst/>
          </a:prstGeom>
          <a:ln w="19080">
            <a:solidFill>
              <a:srgbClr val="FFC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180000" rIns="90000" bIns="18000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228" name="Gerader Verbinder 238"/>
          <p:cNvSpPr/>
          <p:nvPr/>
        </p:nvSpPr>
        <p:spPr>
          <a:xfrm flipV="1">
            <a:off x="7110720" y="3780000"/>
            <a:ext cx="360" cy="268920"/>
          </a:xfrm>
          <a:prstGeom prst="line">
            <a:avLst/>
          </a:prstGeom>
          <a:ln w="19080">
            <a:solidFill>
              <a:srgbClr val="ED7D3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180000" rIns="90000" bIns="18000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2C19F6C3-BF81-46B0-BB7A-9A38C3FFF098}" type="slidenum">
              <a:t>3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fld id="{C85B2EF7-DB2A-4080-8C4C-D7777FF48AE4}" type="datetime1">
              <a:rPr lang="de-DE"/>
              <a:t>28.07.2023</a:t>
            </a:fld>
            <a:endParaRPr 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8F2A1"/>
            </a:gs>
            <a:gs pos="100000">
              <a:srgbClr val="F6F9D4"/>
            </a:gs>
          </a:gsLst>
          <a:lin ang="534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Rechtwinkliges Dreieck 228"/>
          <p:cNvSpPr/>
          <p:nvPr/>
        </p:nvSpPr>
        <p:spPr>
          <a:xfrm flipH="1" flipV="1">
            <a:off x="5939640" y="-360"/>
            <a:ext cx="4751640" cy="1079640"/>
          </a:xfrm>
          <a:prstGeom prst="rtTriangle">
            <a:avLst/>
          </a:prstGeom>
          <a:solidFill>
            <a:srgbClr val="D4EA6B"/>
          </a:solidFill>
          <a:ln w="0">
            <a:solidFill>
              <a:srgbClr val="5EB91E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30" name="Rechtwinkliges Dreieck 229"/>
          <p:cNvSpPr/>
          <p:nvPr/>
        </p:nvSpPr>
        <p:spPr>
          <a:xfrm flipH="1" flipV="1">
            <a:off x="5759640" y="-360"/>
            <a:ext cx="4931640" cy="719640"/>
          </a:xfrm>
          <a:prstGeom prst="rtTriangle">
            <a:avLst/>
          </a:prstGeom>
          <a:solidFill>
            <a:srgbClr val="BBE33D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31" name="Snow 3"/>
          <p:cNvSpPr txBox="1"/>
          <p:nvPr/>
        </p:nvSpPr>
        <p:spPr>
          <a:xfrm>
            <a:off x="8604360" y="36000"/>
            <a:ext cx="1979640" cy="251640"/>
          </a:xfrm>
          <a:prstGeom prst="rect">
            <a:avLst/>
          </a:prstGeom>
        </p:spPr>
        <p:txBody>
          <a:bodyPr wrap="none" lIns="90000" tIns="48240" rIns="90000" bIns="48240" anchor="ctr">
            <a:prstTxWarp prst="textPlain">
              <a:avLst>
                <a:gd name="adj" fmla="val 50000"/>
              </a:avLst>
            </a:prstTxWarp>
            <a:noAutofit/>
          </a:bodyPr>
          <a:lstStyle/>
          <a:p>
            <a:pPr algn="r">
              <a:lnSpc>
                <a:spcPct val="100000"/>
              </a:lnSpc>
            </a:pPr>
            <a:r>
              <a:rPr lang="de-DE" sz="1300" b="1" strike="noStrike" spc="-1">
                <a:ln w="0">
                  <a:noFill/>
                </a:ln>
                <a:solidFill>
                  <a:srgbClr val="468A1A"/>
                </a:solidFill>
                <a:latin typeface="Noto Sans"/>
                <a:ea typeface="MS Gothic"/>
              </a:rPr>
              <a:t>Marcel Lindner</a:t>
            </a:r>
            <a:endParaRPr lang="de-DE" sz="1300" b="0" strike="noStrike" spc="-1">
              <a:ln w="0">
                <a:noFill/>
              </a:ln>
              <a:solidFill>
                <a:srgbClr val="468A1A"/>
              </a:solidFill>
              <a:latin typeface="Arial"/>
            </a:endParaRPr>
          </a:p>
        </p:txBody>
      </p:sp>
      <p:sp>
        <p:nvSpPr>
          <p:cNvPr id="232" name="Rechteck 231"/>
          <p:cNvSpPr/>
          <p:nvPr/>
        </p:nvSpPr>
        <p:spPr>
          <a:xfrm rot="21598800">
            <a:off x="9205618" y="252003"/>
            <a:ext cx="1486382" cy="345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 dirty="0" err="1">
                <a:solidFill>
                  <a:srgbClr val="468A1A"/>
                </a:solidFill>
                <a:latin typeface="Arial"/>
              </a:rPr>
              <a:t>m@rcel.tech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Rechteck 2"/>
          <p:cNvSpPr/>
          <p:nvPr/>
        </p:nvSpPr>
        <p:spPr>
          <a:xfrm>
            <a:off x="707400" y="1535400"/>
            <a:ext cx="5768640" cy="15015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34" name="Rechteck 3"/>
          <p:cNvSpPr/>
          <p:nvPr/>
        </p:nvSpPr>
        <p:spPr>
          <a:xfrm>
            <a:off x="2283840" y="168336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ED7D3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35" name="Rechteck 4"/>
          <p:cNvSpPr/>
          <p:nvPr/>
        </p:nvSpPr>
        <p:spPr>
          <a:xfrm>
            <a:off x="2599920" y="168336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ED7D3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36" name="Rechteck 5"/>
          <p:cNvSpPr/>
          <p:nvPr/>
        </p:nvSpPr>
        <p:spPr>
          <a:xfrm>
            <a:off x="2916360" y="168336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37" name="Rechteck 6"/>
          <p:cNvSpPr/>
          <p:nvPr/>
        </p:nvSpPr>
        <p:spPr>
          <a:xfrm>
            <a:off x="3215520" y="168336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38" name="Rechteck 7"/>
          <p:cNvSpPr/>
          <p:nvPr/>
        </p:nvSpPr>
        <p:spPr>
          <a:xfrm>
            <a:off x="3531960" y="168336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39" name="Rechteck 8"/>
          <p:cNvSpPr/>
          <p:nvPr/>
        </p:nvSpPr>
        <p:spPr>
          <a:xfrm>
            <a:off x="3848400" y="168336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40" name="Rechteck 9"/>
          <p:cNvSpPr/>
          <p:nvPr/>
        </p:nvSpPr>
        <p:spPr>
          <a:xfrm>
            <a:off x="2283840" y="199332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70AD47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41" name="Rechteck 10"/>
          <p:cNvSpPr/>
          <p:nvPr/>
        </p:nvSpPr>
        <p:spPr>
          <a:xfrm>
            <a:off x="2599920" y="199332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70AD47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42" name="Rechteck 11"/>
          <p:cNvSpPr/>
          <p:nvPr/>
        </p:nvSpPr>
        <p:spPr>
          <a:xfrm>
            <a:off x="2916360" y="199332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70AD47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43" name="Rechteck 12"/>
          <p:cNvSpPr/>
          <p:nvPr/>
        </p:nvSpPr>
        <p:spPr>
          <a:xfrm>
            <a:off x="3215520" y="199332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70AD47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44" name="Rechteck 13"/>
          <p:cNvSpPr/>
          <p:nvPr/>
        </p:nvSpPr>
        <p:spPr>
          <a:xfrm>
            <a:off x="3531960" y="199332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70AD47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45" name="Rechteck 14"/>
          <p:cNvSpPr/>
          <p:nvPr/>
        </p:nvSpPr>
        <p:spPr>
          <a:xfrm>
            <a:off x="3848400" y="199332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70AD47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46" name="Rechteck 15"/>
          <p:cNvSpPr/>
          <p:nvPr/>
        </p:nvSpPr>
        <p:spPr>
          <a:xfrm>
            <a:off x="4506840" y="168336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47" name="Rechteck 16"/>
          <p:cNvSpPr/>
          <p:nvPr/>
        </p:nvSpPr>
        <p:spPr>
          <a:xfrm>
            <a:off x="4823280" y="168336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48" name="Rechteck 17"/>
          <p:cNvSpPr/>
          <p:nvPr/>
        </p:nvSpPr>
        <p:spPr>
          <a:xfrm>
            <a:off x="5139720" y="168336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49" name="Rechteck 18"/>
          <p:cNvSpPr/>
          <p:nvPr/>
        </p:nvSpPr>
        <p:spPr>
          <a:xfrm>
            <a:off x="5438880" y="168336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50" name="Rechteck 19"/>
          <p:cNvSpPr/>
          <p:nvPr/>
        </p:nvSpPr>
        <p:spPr>
          <a:xfrm>
            <a:off x="5754960" y="168336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51" name="Rechteck 20"/>
          <p:cNvSpPr/>
          <p:nvPr/>
        </p:nvSpPr>
        <p:spPr>
          <a:xfrm>
            <a:off x="6071400" y="168336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52" name="Rechteck 21"/>
          <p:cNvSpPr/>
          <p:nvPr/>
        </p:nvSpPr>
        <p:spPr>
          <a:xfrm>
            <a:off x="4506840" y="199332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53" name="Rechteck 22"/>
          <p:cNvSpPr/>
          <p:nvPr/>
        </p:nvSpPr>
        <p:spPr>
          <a:xfrm>
            <a:off x="4823280" y="199332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54" name="Rechteck 23"/>
          <p:cNvSpPr/>
          <p:nvPr/>
        </p:nvSpPr>
        <p:spPr>
          <a:xfrm>
            <a:off x="5139720" y="199332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55" name="Rechteck 24"/>
          <p:cNvSpPr/>
          <p:nvPr/>
        </p:nvSpPr>
        <p:spPr>
          <a:xfrm>
            <a:off x="5438880" y="199332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56" name="Rechteck 25"/>
          <p:cNvSpPr/>
          <p:nvPr/>
        </p:nvSpPr>
        <p:spPr>
          <a:xfrm>
            <a:off x="5754960" y="199332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57" name="Rechteck 26"/>
          <p:cNvSpPr/>
          <p:nvPr/>
        </p:nvSpPr>
        <p:spPr>
          <a:xfrm>
            <a:off x="6071400" y="199332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58" name="Rechteck 27"/>
          <p:cNvSpPr/>
          <p:nvPr/>
        </p:nvSpPr>
        <p:spPr>
          <a:xfrm>
            <a:off x="2283840" y="24552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5B9BD5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59" name="Rechteck 1"/>
          <p:cNvSpPr/>
          <p:nvPr/>
        </p:nvSpPr>
        <p:spPr>
          <a:xfrm>
            <a:off x="2599920" y="24552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5B9BD5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60" name="Rechteck 29"/>
          <p:cNvSpPr/>
          <p:nvPr/>
        </p:nvSpPr>
        <p:spPr>
          <a:xfrm>
            <a:off x="2916360" y="24552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5B9BD5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61" name="Rechteck 30"/>
          <p:cNvSpPr/>
          <p:nvPr/>
        </p:nvSpPr>
        <p:spPr>
          <a:xfrm>
            <a:off x="3215520" y="24552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5B9BD5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62" name="Rechteck 31"/>
          <p:cNvSpPr/>
          <p:nvPr/>
        </p:nvSpPr>
        <p:spPr>
          <a:xfrm>
            <a:off x="3531960" y="24552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5B9BD5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63" name="Rechteck 32"/>
          <p:cNvSpPr/>
          <p:nvPr/>
        </p:nvSpPr>
        <p:spPr>
          <a:xfrm>
            <a:off x="3848400" y="24552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5B9BD5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64" name="Rechteck 33"/>
          <p:cNvSpPr/>
          <p:nvPr/>
        </p:nvSpPr>
        <p:spPr>
          <a:xfrm>
            <a:off x="2283840" y="27648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5B9BD5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65" name="Rechteck 34"/>
          <p:cNvSpPr/>
          <p:nvPr/>
        </p:nvSpPr>
        <p:spPr>
          <a:xfrm>
            <a:off x="2599920" y="27648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5B9BD5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66" name="Rechteck 35"/>
          <p:cNvSpPr/>
          <p:nvPr/>
        </p:nvSpPr>
        <p:spPr>
          <a:xfrm>
            <a:off x="2916360" y="27648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5B9BD5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67" name="Rechteck 37"/>
          <p:cNvSpPr/>
          <p:nvPr/>
        </p:nvSpPr>
        <p:spPr>
          <a:xfrm>
            <a:off x="3215520" y="27648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5B9BD5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68" name="Rechteck 38"/>
          <p:cNvSpPr/>
          <p:nvPr/>
        </p:nvSpPr>
        <p:spPr>
          <a:xfrm>
            <a:off x="3531960" y="27648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5B9BD5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69" name="Rechteck 39"/>
          <p:cNvSpPr/>
          <p:nvPr/>
        </p:nvSpPr>
        <p:spPr>
          <a:xfrm>
            <a:off x="3848400" y="27648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5B9BD5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70" name="Rechteck 40"/>
          <p:cNvSpPr/>
          <p:nvPr/>
        </p:nvSpPr>
        <p:spPr>
          <a:xfrm>
            <a:off x="4506840" y="24552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71" name="Rechteck 41"/>
          <p:cNvSpPr/>
          <p:nvPr/>
        </p:nvSpPr>
        <p:spPr>
          <a:xfrm>
            <a:off x="4823280" y="24552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72" name="Rechteck 42"/>
          <p:cNvSpPr/>
          <p:nvPr/>
        </p:nvSpPr>
        <p:spPr>
          <a:xfrm>
            <a:off x="5139720" y="24552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73" name="Rechteck 43"/>
          <p:cNvSpPr/>
          <p:nvPr/>
        </p:nvSpPr>
        <p:spPr>
          <a:xfrm>
            <a:off x="5438880" y="24552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74" name="Rechteck 45"/>
          <p:cNvSpPr/>
          <p:nvPr/>
        </p:nvSpPr>
        <p:spPr>
          <a:xfrm>
            <a:off x="5754960" y="24552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75" name="Rechteck 46"/>
          <p:cNvSpPr/>
          <p:nvPr/>
        </p:nvSpPr>
        <p:spPr>
          <a:xfrm>
            <a:off x="6071400" y="24552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76" name="Rechteck 47"/>
          <p:cNvSpPr/>
          <p:nvPr/>
        </p:nvSpPr>
        <p:spPr>
          <a:xfrm>
            <a:off x="4506840" y="27648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77" name="Rechteck 48"/>
          <p:cNvSpPr/>
          <p:nvPr/>
        </p:nvSpPr>
        <p:spPr>
          <a:xfrm>
            <a:off x="4823280" y="27648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78" name="Rechteck 49"/>
          <p:cNvSpPr/>
          <p:nvPr/>
        </p:nvSpPr>
        <p:spPr>
          <a:xfrm>
            <a:off x="5139720" y="27648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79" name="Rechteck 50"/>
          <p:cNvSpPr/>
          <p:nvPr/>
        </p:nvSpPr>
        <p:spPr>
          <a:xfrm>
            <a:off x="5438880" y="27648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80" name="Rechteck 51"/>
          <p:cNvSpPr/>
          <p:nvPr/>
        </p:nvSpPr>
        <p:spPr>
          <a:xfrm>
            <a:off x="5754960" y="27648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81" name="Rechteck 52"/>
          <p:cNvSpPr/>
          <p:nvPr/>
        </p:nvSpPr>
        <p:spPr>
          <a:xfrm>
            <a:off x="6071400" y="27648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82" name="Rechteck 53"/>
          <p:cNvSpPr/>
          <p:nvPr/>
        </p:nvSpPr>
        <p:spPr>
          <a:xfrm>
            <a:off x="949320" y="168336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83" name="Rechteck 54"/>
          <p:cNvSpPr/>
          <p:nvPr/>
        </p:nvSpPr>
        <p:spPr>
          <a:xfrm>
            <a:off x="946440" y="1739160"/>
            <a:ext cx="226440" cy="81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81360" rIns="90000" bIns="8136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84" name="Ellipse 53"/>
          <p:cNvSpPr/>
          <p:nvPr/>
        </p:nvSpPr>
        <p:spPr>
          <a:xfrm>
            <a:off x="996480" y="1756440"/>
            <a:ext cx="51120" cy="4608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285" name="Ellipse 54"/>
          <p:cNvSpPr/>
          <p:nvPr/>
        </p:nvSpPr>
        <p:spPr>
          <a:xfrm>
            <a:off x="1084320" y="1753560"/>
            <a:ext cx="51120" cy="4608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286" name="Rechteck 55"/>
          <p:cNvSpPr/>
          <p:nvPr/>
        </p:nvSpPr>
        <p:spPr>
          <a:xfrm>
            <a:off x="1299960" y="168336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87" name="Rechteck 56"/>
          <p:cNvSpPr/>
          <p:nvPr/>
        </p:nvSpPr>
        <p:spPr>
          <a:xfrm>
            <a:off x="1297080" y="1739160"/>
            <a:ext cx="226440" cy="81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81360" rIns="90000" bIns="8136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88" name="Ellipse 57"/>
          <p:cNvSpPr/>
          <p:nvPr/>
        </p:nvSpPr>
        <p:spPr>
          <a:xfrm>
            <a:off x="1347480" y="1756440"/>
            <a:ext cx="51120" cy="4608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289" name="Ellipse 58"/>
          <p:cNvSpPr/>
          <p:nvPr/>
        </p:nvSpPr>
        <p:spPr>
          <a:xfrm>
            <a:off x="1435320" y="1753560"/>
            <a:ext cx="51120" cy="4608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290" name="Rechteck 59"/>
          <p:cNvSpPr/>
          <p:nvPr/>
        </p:nvSpPr>
        <p:spPr>
          <a:xfrm>
            <a:off x="707400" y="776160"/>
            <a:ext cx="5768640" cy="7394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91" name="Rechteck 60"/>
          <p:cNvSpPr/>
          <p:nvPr/>
        </p:nvSpPr>
        <p:spPr>
          <a:xfrm>
            <a:off x="2283840" y="105336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92" name="Rechteck 61"/>
          <p:cNvSpPr/>
          <p:nvPr/>
        </p:nvSpPr>
        <p:spPr>
          <a:xfrm>
            <a:off x="2877120" y="104832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93" name="Rechteck 62"/>
          <p:cNvSpPr/>
          <p:nvPr/>
        </p:nvSpPr>
        <p:spPr>
          <a:xfrm>
            <a:off x="3490200" y="104652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94" name="Rechteck 63"/>
          <p:cNvSpPr/>
          <p:nvPr/>
        </p:nvSpPr>
        <p:spPr>
          <a:xfrm>
            <a:off x="4083480" y="104112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95" name="Rechteck 64"/>
          <p:cNvSpPr/>
          <p:nvPr/>
        </p:nvSpPr>
        <p:spPr>
          <a:xfrm>
            <a:off x="5847120" y="104112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96" name="Textfeld 65"/>
          <p:cNvSpPr/>
          <p:nvPr/>
        </p:nvSpPr>
        <p:spPr>
          <a:xfrm>
            <a:off x="5683320" y="772560"/>
            <a:ext cx="551160" cy="302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400" b="0" strike="noStrike" spc="-1">
                <a:solidFill>
                  <a:srgbClr val="000000"/>
                </a:solidFill>
                <a:latin typeface="Calibri"/>
                <a:ea typeface="DejaVu Sans"/>
              </a:rPr>
              <a:t>WAN</a:t>
            </a:r>
            <a:endParaRPr lang="de-DE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7" name="Textfeld 66"/>
          <p:cNvSpPr/>
          <p:nvPr/>
        </p:nvSpPr>
        <p:spPr>
          <a:xfrm>
            <a:off x="789120" y="5578920"/>
            <a:ext cx="187236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chemeClr val="accent1"/>
                </a:solidFill>
                <a:latin typeface="Calibri"/>
                <a:ea typeface="DejaVu Sans"/>
              </a:rPr>
              <a:t>VLAN 10 = Einkauf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8" name="Textfeld 67"/>
          <p:cNvSpPr/>
          <p:nvPr/>
        </p:nvSpPr>
        <p:spPr>
          <a:xfrm>
            <a:off x="820800" y="6189480"/>
            <a:ext cx="154476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chemeClr val="accent2"/>
                </a:solidFill>
                <a:latin typeface="Calibri"/>
                <a:ea typeface="DejaVu Sans"/>
              </a:rPr>
              <a:t>VLAN 30 = SVR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9" name="Textfeld 68"/>
          <p:cNvSpPr/>
          <p:nvPr/>
        </p:nvSpPr>
        <p:spPr>
          <a:xfrm>
            <a:off x="786960" y="5884200"/>
            <a:ext cx="190116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chemeClr val="accent6"/>
                </a:solidFill>
                <a:latin typeface="Calibri"/>
                <a:ea typeface="DejaVu Sans"/>
              </a:rPr>
              <a:t>VLAN 20 = Verkauf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0" name="Ellipse 69"/>
          <p:cNvSpPr/>
          <p:nvPr/>
        </p:nvSpPr>
        <p:spPr>
          <a:xfrm>
            <a:off x="6105960" y="2795040"/>
            <a:ext cx="154440" cy="146880"/>
          </a:xfrm>
          <a:prstGeom prst="ellipse">
            <a:avLst/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104400" rIns="90000" bIns="1044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301" name="Ellipse 70"/>
          <p:cNvSpPr/>
          <p:nvPr/>
        </p:nvSpPr>
        <p:spPr>
          <a:xfrm>
            <a:off x="2318040" y="1063800"/>
            <a:ext cx="154440" cy="146880"/>
          </a:xfrm>
          <a:prstGeom prst="ellipse">
            <a:avLst/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104400" rIns="90000" bIns="1044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302" name="Rechteck 71"/>
          <p:cNvSpPr/>
          <p:nvPr/>
        </p:nvSpPr>
        <p:spPr>
          <a:xfrm>
            <a:off x="707400" y="3037680"/>
            <a:ext cx="5768640" cy="8409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03" name="Rechteck 72"/>
          <p:cNvSpPr/>
          <p:nvPr/>
        </p:nvSpPr>
        <p:spPr>
          <a:xfrm>
            <a:off x="2318040" y="31896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de-DE" sz="200" b="0" strike="noStrike" spc="-1">
                <a:solidFill>
                  <a:schemeClr val="dk1"/>
                </a:solidFill>
                <a:latin typeface="Calibri"/>
                <a:ea typeface="DejaVu Sans"/>
              </a:rPr>
              <a:t>1.1</a:t>
            </a:r>
            <a:endParaRPr lang="de-DE" sz="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4" name="Rechteck 73"/>
          <p:cNvSpPr/>
          <p:nvPr/>
        </p:nvSpPr>
        <p:spPr>
          <a:xfrm>
            <a:off x="2634480" y="31896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05" name="Rechteck 74"/>
          <p:cNvSpPr/>
          <p:nvPr/>
        </p:nvSpPr>
        <p:spPr>
          <a:xfrm>
            <a:off x="2950920" y="31896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06" name="Rechteck 75"/>
          <p:cNvSpPr/>
          <p:nvPr/>
        </p:nvSpPr>
        <p:spPr>
          <a:xfrm>
            <a:off x="3250080" y="31896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07" name="Rechteck 76"/>
          <p:cNvSpPr/>
          <p:nvPr/>
        </p:nvSpPr>
        <p:spPr>
          <a:xfrm>
            <a:off x="3566520" y="31896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08" name="Rechteck 77"/>
          <p:cNvSpPr/>
          <p:nvPr/>
        </p:nvSpPr>
        <p:spPr>
          <a:xfrm>
            <a:off x="3882600" y="31896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09" name="Rechteck 78"/>
          <p:cNvSpPr/>
          <p:nvPr/>
        </p:nvSpPr>
        <p:spPr>
          <a:xfrm>
            <a:off x="2318040" y="34992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10" name="Rechteck 79"/>
          <p:cNvSpPr/>
          <p:nvPr/>
        </p:nvSpPr>
        <p:spPr>
          <a:xfrm>
            <a:off x="2634480" y="34992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11" name="Rechteck 80"/>
          <p:cNvSpPr/>
          <p:nvPr/>
        </p:nvSpPr>
        <p:spPr>
          <a:xfrm>
            <a:off x="2950920" y="34992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12" name="Rechteck 81"/>
          <p:cNvSpPr/>
          <p:nvPr/>
        </p:nvSpPr>
        <p:spPr>
          <a:xfrm>
            <a:off x="3250080" y="34992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13" name="Rechteck 82"/>
          <p:cNvSpPr/>
          <p:nvPr/>
        </p:nvSpPr>
        <p:spPr>
          <a:xfrm>
            <a:off x="3566520" y="34992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14" name="Rechteck 83"/>
          <p:cNvSpPr/>
          <p:nvPr/>
        </p:nvSpPr>
        <p:spPr>
          <a:xfrm>
            <a:off x="3882600" y="349920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15" name="Rechteck 84"/>
          <p:cNvSpPr/>
          <p:nvPr/>
        </p:nvSpPr>
        <p:spPr>
          <a:xfrm>
            <a:off x="707400" y="3864600"/>
            <a:ext cx="5768640" cy="8409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16" name="Rechteck 85"/>
          <p:cNvSpPr/>
          <p:nvPr/>
        </p:nvSpPr>
        <p:spPr>
          <a:xfrm>
            <a:off x="2318040" y="401652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17" name="Rechteck 86"/>
          <p:cNvSpPr/>
          <p:nvPr/>
        </p:nvSpPr>
        <p:spPr>
          <a:xfrm>
            <a:off x="2634480" y="401652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18" name="Rechteck 87"/>
          <p:cNvSpPr/>
          <p:nvPr/>
        </p:nvSpPr>
        <p:spPr>
          <a:xfrm>
            <a:off x="2950920" y="401652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19" name="Rechteck 88"/>
          <p:cNvSpPr/>
          <p:nvPr/>
        </p:nvSpPr>
        <p:spPr>
          <a:xfrm>
            <a:off x="3250080" y="401652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20" name="Rechteck 89"/>
          <p:cNvSpPr/>
          <p:nvPr/>
        </p:nvSpPr>
        <p:spPr>
          <a:xfrm>
            <a:off x="3566520" y="401652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21" name="Rechteck 90"/>
          <p:cNvSpPr/>
          <p:nvPr/>
        </p:nvSpPr>
        <p:spPr>
          <a:xfrm>
            <a:off x="3882600" y="401652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22" name="Rechteck 91"/>
          <p:cNvSpPr/>
          <p:nvPr/>
        </p:nvSpPr>
        <p:spPr>
          <a:xfrm>
            <a:off x="2318040" y="432648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23" name="Rechteck 92"/>
          <p:cNvSpPr/>
          <p:nvPr/>
        </p:nvSpPr>
        <p:spPr>
          <a:xfrm>
            <a:off x="2634480" y="432648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24" name="Rechteck 93"/>
          <p:cNvSpPr/>
          <p:nvPr/>
        </p:nvSpPr>
        <p:spPr>
          <a:xfrm>
            <a:off x="2950920" y="432648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25" name="Rechteck 94"/>
          <p:cNvSpPr/>
          <p:nvPr/>
        </p:nvSpPr>
        <p:spPr>
          <a:xfrm>
            <a:off x="3250080" y="432648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26" name="Rechteck 95"/>
          <p:cNvSpPr/>
          <p:nvPr/>
        </p:nvSpPr>
        <p:spPr>
          <a:xfrm>
            <a:off x="3566520" y="432648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27" name="Rechteck 96"/>
          <p:cNvSpPr/>
          <p:nvPr/>
        </p:nvSpPr>
        <p:spPr>
          <a:xfrm>
            <a:off x="3882600" y="432648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28" name="Rechteck 97"/>
          <p:cNvSpPr/>
          <p:nvPr/>
        </p:nvSpPr>
        <p:spPr>
          <a:xfrm>
            <a:off x="707400" y="4645800"/>
            <a:ext cx="5768640" cy="8409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29" name="Rechteck 98"/>
          <p:cNvSpPr/>
          <p:nvPr/>
        </p:nvSpPr>
        <p:spPr>
          <a:xfrm>
            <a:off x="2318040" y="479772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30" name="Rechteck 99"/>
          <p:cNvSpPr/>
          <p:nvPr/>
        </p:nvSpPr>
        <p:spPr>
          <a:xfrm>
            <a:off x="2634480" y="479772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31" name="Rechteck 100"/>
          <p:cNvSpPr/>
          <p:nvPr/>
        </p:nvSpPr>
        <p:spPr>
          <a:xfrm>
            <a:off x="2950920" y="479772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32" name="Rechteck 101"/>
          <p:cNvSpPr/>
          <p:nvPr/>
        </p:nvSpPr>
        <p:spPr>
          <a:xfrm>
            <a:off x="3250080" y="479772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33" name="Rechteck 102"/>
          <p:cNvSpPr/>
          <p:nvPr/>
        </p:nvSpPr>
        <p:spPr>
          <a:xfrm>
            <a:off x="3566520" y="479772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34" name="Rechteck 103"/>
          <p:cNvSpPr/>
          <p:nvPr/>
        </p:nvSpPr>
        <p:spPr>
          <a:xfrm>
            <a:off x="3882600" y="479772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35" name="Rechteck 104"/>
          <p:cNvSpPr/>
          <p:nvPr/>
        </p:nvSpPr>
        <p:spPr>
          <a:xfrm>
            <a:off x="2318040" y="510768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36" name="Rechteck 57"/>
          <p:cNvSpPr/>
          <p:nvPr/>
        </p:nvSpPr>
        <p:spPr>
          <a:xfrm>
            <a:off x="2634480" y="510768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37" name="Rechteck 58"/>
          <p:cNvSpPr/>
          <p:nvPr/>
        </p:nvSpPr>
        <p:spPr>
          <a:xfrm>
            <a:off x="2950920" y="510768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38" name="Rechteck 65"/>
          <p:cNvSpPr/>
          <p:nvPr/>
        </p:nvSpPr>
        <p:spPr>
          <a:xfrm>
            <a:off x="3250080" y="510768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39" name="Rechteck 66"/>
          <p:cNvSpPr/>
          <p:nvPr/>
        </p:nvSpPr>
        <p:spPr>
          <a:xfrm>
            <a:off x="3566520" y="510768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40" name="Rechteck 67"/>
          <p:cNvSpPr/>
          <p:nvPr/>
        </p:nvSpPr>
        <p:spPr>
          <a:xfrm>
            <a:off x="3882600" y="5107680"/>
            <a:ext cx="223560" cy="1922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341" name="Textfeld 121"/>
          <p:cNvSpPr/>
          <p:nvPr/>
        </p:nvSpPr>
        <p:spPr>
          <a:xfrm>
            <a:off x="2228040" y="3159000"/>
            <a:ext cx="450360" cy="272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1.1</a:t>
            </a:r>
            <a:endParaRPr lang="de-DE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2" name="Ellipse 125"/>
          <p:cNvSpPr/>
          <p:nvPr/>
        </p:nvSpPr>
        <p:spPr>
          <a:xfrm>
            <a:off x="5795640" y="2792520"/>
            <a:ext cx="154440" cy="146880"/>
          </a:xfrm>
          <a:prstGeom prst="ellipse">
            <a:avLst/>
          </a:prstGeom>
          <a:solidFill>
            <a:srgbClr val="ED7D31"/>
          </a:solidFill>
          <a:ln>
            <a:solidFill>
              <a:srgbClr val="AF5C24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104400" rIns="90000" bIns="1044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343" name="Ellipse 126"/>
          <p:cNvSpPr/>
          <p:nvPr/>
        </p:nvSpPr>
        <p:spPr>
          <a:xfrm>
            <a:off x="5465520" y="2800800"/>
            <a:ext cx="154440" cy="146880"/>
          </a:xfrm>
          <a:prstGeom prst="ellipse">
            <a:avLst/>
          </a:prstGeom>
          <a:solidFill>
            <a:srgbClr val="70AD47"/>
          </a:solidFill>
          <a:ln>
            <a:solidFill>
              <a:srgbClr val="527F3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lIns="90000" tIns="104400" rIns="90000" bIns="1044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344" name="Ellipse 128"/>
          <p:cNvSpPr/>
          <p:nvPr/>
        </p:nvSpPr>
        <p:spPr>
          <a:xfrm>
            <a:off x="2896560" y="1064520"/>
            <a:ext cx="154440" cy="146880"/>
          </a:xfrm>
          <a:prstGeom prst="ellipse">
            <a:avLst/>
          </a:prstGeom>
          <a:solidFill>
            <a:srgbClr val="ED7D31"/>
          </a:solidFill>
          <a:ln>
            <a:solidFill>
              <a:srgbClr val="AF5C24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104400" rIns="90000" bIns="1044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345" name="Ellipse 129"/>
          <p:cNvSpPr/>
          <p:nvPr/>
        </p:nvSpPr>
        <p:spPr>
          <a:xfrm>
            <a:off x="3547440" y="1064520"/>
            <a:ext cx="154440" cy="146880"/>
          </a:xfrm>
          <a:prstGeom prst="ellipse">
            <a:avLst/>
          </a:prstGeom>
          <a:solidFill>
            <a:srgbClr val="70AD47"/>
          </a:solidFill>
          <a:ln>
            <a:solidFill>
              <a:srgbClr val="527F3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lIns="90000" tIns="104400" rIns="90000" bIns="1044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346" name="Rechteck 68"/>
          <p:cNvSpPr/>
          <p:nvPr/>
        </p:nvSpPr>
        <p:spPr>
          <a:xfrm>
            <a:off x="7200000" y="4524480"/>
            <a:ext cx="3220920" cy="15969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pic>
        <p:nvPicPr>
          <p:cNvPr id="347" name="Grafik 111" descr="Computer mit einfarbiger Füllung"/>
          <p:cNvPicPr/>
          <p:nvPr/>
        </p:nvPicPr>
        <p:blipFill>
          <a:blip r:embed="rId2"/>
          <a:stretch/>
        </p:blipFill>
        <p:spPr>
          <a:xfrm>
            <a:off x="7614720" y="4717440"/>
            <a:ext cx="587520" cy="587520"/>
          </a:xfrm>
          <a:prstGeom prst="rect">
            <a:avLst/>
          </a:prstGeom>
          <a:ln w="0">
            <a:noFill/>
          </a:ln>
        </p:spPr>
      </p:pic>
      <p:pic>
        <p:nvPicPr>
          <p:cNvPr id="348" name="Grafik 112" descr="Computer mit einfarbiger Füllung"/>
          <p:cNvPicPr/>
          <p:nvPr/>
        </p:nvPicPr>
        <p:blipFill>
          <a:blip r:embed="rId2"/>
          <a:stretch/>
        </p:blipFill>
        <p:spPr>
          <a:xfrm>
            <a:off x="9396720" y="4735080"/>
            <a:ext cx="587520" cy="587520"/>
          </a:xfrm>
          <a:prstGeom prst="rect">
            <a:avLst/>
          </a:prstGeom>
          <a:ln w="0">
            <a:noFill/>
          </a:ln>
        </p:spPr>
      </p:pic>
      <p:pic>
        <p:nvPicPr>
          <p:cNvPr id="349" name="Grafik 113" descr="Computer mit einfarbiger Füllung"/>
          <p:cNvPicPr/>
          <p:nvPr/>
        </p:nvPicPr>
        <p:blipFill>
          <a:blip r:embed="rId2"/>
          <a:stretch/>
        </p:blipFill>
        <p:spPr>
          <a:xfrm>
            <a:off x="7614720" y="5419800"/>
            <a:ext cx="587520" cy="587520"/>
          </a:xfrm>
          <a:prstGeom prst="rect">
            <a:avLst/>
          </a:prstGeom>
          <a:ln w="0">
            <a:noFill/>
          </a:ln>
        </p:spPr>
      </p:pic>
      <p:pic>
        <p:nvPicPr>
          <p:cNvPr id="350" name="Grafik 114" descr="Computer mit einfarbiger Füllung"/>
          <p:cNvPicPr/>
          <p:nvPr/>
        </p:nvPicPr>
        <p:blipFill>
          <a:blip r:embed="rId2"/>
          <a:stretch/>
        </p:blipFill>
        <p:spPr>
          <a:xfrm>
            <a:off x="9396720" y="5430960"/>
            <a:ext cx="587520" cy="587520"/>
          </a:xfrm>
          <a:prstGeom prst="rect">
            <a:avLst/>
          </a:prstGeom>
          <a:ln w="0">
            <a:noFill/>
          </a:ln>
        </p:spPr>
      </p:pic>
      <p:sp>
        <p:nvSpPr>
          <p:cNvPr id="351" name="Rechteck 69"/>
          <p:cNvSpPr/>
          <p:nvPr/>
        </p:nvSpPr>
        <p:spPr>
          <a:xfrm>
            <a:off x="10027440" y="4569480"/>
            <a:ext cx="351000" cy="273960"/>
          </a:xfrm>
          <a:prstGeom prst="rect">
            <a:avLst/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de-DE" sz="800" b="0" strike="noStrike" spc="-1">
                <a:solidFill>
                  <a:schemeClr val="lt1"/>
                </a:solidFill>
                <a:latin typeface="Calibri"/>
                <a:ea typeface="DejaVu Sans"/>
              </a:rPr>
              <a:t>TAE</a:t>
            </a:r>
            <a:endParaRPr lang="de-DE" sz="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2" name="Rechteck 70"/>
          <p:cNvSpPr/>
          <p:nvPr/>
        </p:nvSpPr>
        <p:spPr>
          <a:xfrm>
            <a:off x="7263000" y="4574160"/>
            <a:ext cx="351000" cy="273960"/>
          </a:xfrm>
          <a:prstGeom prst="rect">
            <a:avLst/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de-DE" sz="800" b="0" strike="noStrike" spc="-1">
                <a:solidFill>
                  <a:schemeClr val="lt1"/>
                </a:solidFill>
                <a:latin typeface="Calibri"/>
                <a:ea typeface="DejaVu Sans"/>
              </a:rPr>
              <a:t>TAE</a:t>
            </a:r>
            <a:endParaRPr lang="de-DE" sz="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3" name="Rechteck 118"/>
          <p:cNvSpPr/>
          <p:nvPr/>
        </p:nvSpPr>
        <p:spPr>
          <a:xfrm>
            <a:off x="10022760" y="5796000"/>
            <a:ext cx="351000" cy="273960"/>
          </a:xfrm>
          <a:prstGeom prst="rect">
            <a:avLst/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de-DE" sz="800" b="0" strike="noStrike" spc="-1">
                <a:solidFill>
                  <a:schemeClr val="lt1"/>
                </a:solidFill>
                <a:latin typeface="Calibri"/>
                <a:ea typeface="DejaVu Sans"/>
              </a:rPr>
              <a:t>TAE</a:t>
            </a:r>
            <a:endParaRPr lang="de-DE" sz="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4" name="Rechteck 119"/>
          <p:cNvSpPr/>
          <p:nvPr/>
        </p:nvSpPr>
        <p:spPr>
          <a:xfrm>
            <a:off x="7270560" y="5796000"/>
            <a:ext cx="351000" cy="273960"/>
          </a:xfrm>
          <a:prstGeom prst="rect">
            <a:avLst/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de-DE" sz="800" b="0" strike="noStrike" spc="-1">
                <a:solidFill>
                  <a:schemeClr val="lt1"/>
                </a:solidFill>
                <a:latin typeface="Calibri"/>
                <a:ea typeface="DejaVu Sans"/>
              </a:rPr>
              <a:t>TAE</a:t>
            </a:r>
            <a:endParaRPr lang="de-DE" sz="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5" name="Textfeld 120"/>
          <p:cNvSpPr/>
          <p:nvPr/>
        </p:nvSpPr>
        <p:spPr>
          <a:xfrm>
            <a:off x="7534800" y="4153320"/>
            <a:ext cx="14335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Anschluss 1.1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6" name="Textfeld 122"/>
          <p:cNvSpPr/>
          <p:nvPr/>
        </p:nvSpPr>
        <p:spPr>
          <a:xfrm>
            <a:off x="7526160" y="3879360"/>
            <a:ext cx="268164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IP: 192.168.1.12    VLAN 10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FE7EB569-D8C2-4346-B2C5-FA2904859CD2}" type="slidenum">
              <a:t>4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fld id="{EA820B3D-7886-4608-AA14-6CCD179755B5}" type="datetime1">
              <a:rPr lang="de-DE"/>
              <a:t>28.07.2023</a:t>
            </a:fld>
            <a:endParaRPr 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8F2A1"/>
            </a:gs>
            <a:gs pos="100000">
              <a:srgbClr val="F6F9D4"/>
            </a:gs>
          </a:gsLst>
          <a:lin ang="534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Rechtwinkliges Dreieck 356"/>
          <p:cNvSpPr/>
          <p:nvPr/>
        </p:nvSpPr>
        <p:spPr>
          <a:xfrm flipH="1" flipV="1">
            <a:off x="5939640" y="-360"/>
            <a:ext cx="4751640" cy="1079640"/>
          </a:xfrm>
          <a:prstGeom prst="rtTriangle">
            <a:avLst/>
          </a:prstGeom>
          <a:solidFill>
            <a:srgbClr val="D4EA6B"/>
          </a:solidFill>
          <a:ln w="0">
            <a:solidFill>
              <a:srgbClr val="5EB91E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58" name="Rechtwinkliges Dreieck 357"/>
          <p:cNvSpPr/>
          <p:nvPr/>
        </p:nvSpPr>
        <p:spPr>
          <a:xfrm flipH="1" flipV="1">
            <a:off x="5759640" y="-360"/>
            <a:ext cx="4931640" cy="719640"/>
          </a:xfrm>
          <a:prstGeom prst="rtTriangle">
            <a:avLst/>
          </a:prstGeom>
          <a:solidFill>
            <a:srgbClr val="BBE33D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59" name="Snow 4"/>
          <p:cNvSpPr txBox="1"/>
          <p:nvPr/>
        </p:nvSpPr>
        <p:spPr>
          <a:xfrm>
            <a:off x="8604360" y="36000"/>
            <a:ext cx="1979640" cy="251640"/>
          </a:xfrm>
          <a:prstGeom prst="rect">
            <a:avLst/>
          </a:prstGeom>
        </p:spPr>
        <p:txBody>
          <a:bodyPr wrap="none" lIns="90000" tIns="48240" rIns="90000" bIns="48240" anchor="ctr">
            <a:prstTxWarp prst="textPlain">
              <a:avLst>
                <a:gd name="adj" fmla="val 50000"/>
              </a:avLst>
            </a:prstTxWarp>
            <a:noAutofit/>
          </a:bodyPr>
          <a:lstStyle/>
          <a:p>
            <a:pPr algn="r">
              <a:lnSpc>
                <a:spcPct val="100000"/>
              </a:lnSpc>
            </a:pPr>
            <a:r>
              <a:rPr lang="de-DE" sz="1300" b="1" strike="noStrike" spc="-1">
                <a:ln w="0">
                  <a:noFill/>
                </a:ln>
                <a:solidFill>
                  <a:srgbClr val="468A1A"/>
                </a:solidFill>
                <a:latin typeface="Noto Sans"/>
                <a:ea typeface="MS Gothic"/>
              </a:rPr>
              <a:t>Marcel Lindner</a:t>
            </a:r>
            <a:endParaRPr lang="de-DE" sz="1300" b="0" strike="noStrike" spc="-1">
              <a:ln w="0">
                <a:noFill/>
              </a:ln>
              <a:solidFill>
                <a:srgbClr val="468A1A"/>
              </a:solidFill>
              <a:latin typeface="Arial"/>
            </a:endParaRPr>
          </a:p>
        </p:txBody>
      </p:sp>
      <p:sp>
        <p:nvSpPr>
          <p:cNvPr id="360" name="Rechteck 359"/>
          <p:cNvSpPr/>
          <p:nvPr/>
        </p:nvSpPr>
        <p:spPr>
          <a:xfrm rot="21598800">
            <a:off x="9195344" y="252005"/>
            <a:ext cx="1496656" cy="345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 dirty="0" err="1">
                <a:solidFill>
                  <a:srgbClr val="468A1A"/>
                </a:solidFill>
                <a:latin typeface="Arial"/>
              </a:rPr>
              <a:t>m@rcel.tech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1" name="Rechteck 360"/>
          <p:cNvSpPr/>
          <p:nvPr/>
        </p:nvSpPr>
        <p:spPr>
          <a:xfrm>
            <a:off x="1260000" y="1260000"/>
            <a:ext cx="8051760" cy="331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de-DE" sz="1800" b="1" u="sng" strike="noStrike" spc="-1" dirty="0">
                <a:solidFill>
                  <a:srgbClr val="000000"/>
                </a:solidFill>
                <a:uFillTx/>
                <a:latin typeface="Calibri"/>
              </a:rPr>
              <a:t>VLAN auf einem Switch (Cisco) anlegen: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1800" b="0" strike="noStrike" spc="-1" dirty="0">
                <a:solidFill>
                  <a:srgbClr val="000000"/>
                </a:solidFill>
                <a:latin typeface="Calibri"/>
              </a:rPr>
              <a:t>Alle Ports sind bei Auslieferung (Werkseinstellung) dem VLAN 1 zugeordnet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1800" b="0" strike="noStrike" spc="-1" dirty="0">
                <a:solidFill>
                  <a:srgbClr val="000000"/>
                </a:solidFill>
                <a:latin typeface="Calibri"/>
              </a:rPr>
              <a:t>VLANS werden über eine ID (1-4094) erzeugt: </a:t>
            </a:r>
            <a:r>
              <a:rPr lang="de-DE" sz="1800" b="0" i="1" strike="noStrike" spc="-1" dirty="0">
                <a:solidFill>
                  <a:srgbClr val="000000"/>
                </a:solidFill>
                <a:latin typeface="Calibri"/>
              </a:rPr>
              <a:t>switch(</a:t>
            </a:r>
            <a:r>
              <a:rPr lang="de-DE" sz="1800" b="0" i="1" strike="noStrike" spc="-1" dirty="0" err="1">
                <a:solidFill>
                  <a:srgbClr val="000000"/>
                </a:solidFill>
                <a:latin typeface="Calibri"/>
              </a:rPr>
              <a:t>config</a:t>
            </a:r>
            <a:r>
              <a:rPr lang="de-DE" sz="1800" b="0" i="1" strike="noStrike" spc="-1" dirty="0">
                <a:solidFill>
                  <a:srgbClr val="000000"/>
                </a:solidFill>
                <a:latin typeface="Calibri"/>
              </a:rPr>
              <a:t>)# </a:t>
            </a:r>
            <a:r>
              <a:rPr lang="de-DE" sz="1800" b="0" i="1" strike="noStrike" spc="-1" dirty="0" err="1">
                <a:solidFill>
                  <a:srgbClr val="000000"/>
                </a:solidFill>
                <a:latin typeface="Calibri"/>
              </a:rPr>
              <a:t>vlan</a:t>
            </a:r>
            <a:r>
              <a:rPr lang="de-DE" sz="1800" b="0" i="1" strike="noStrike" spc="-1" dirty="0">
                <a:solidFill>
                  <a:srgbClr val="000000"/>
                </a:solidFill>
                <a:latin typeface="Calibri"/>
              </a:rPr>
              <a:t> &lt;ID&gt;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1800" b="0" strike="noStrike" spc="-1" dirty="0">
                <a:solidFill>
                  <a:srgbClr val="000000"/>
                </a:solidFill>
                <a:latin typeface="Calibri"/>
              </a:rPr>
              <a:t>VLANs Namen vergeben: </a:t>
            </a:r>
            <a:r>
              <a:rPr lang="de-DE" sz="1800" b="0" i="1" strike="noStrike" spc="-1" dirty="0">
                <a:solidFill>
                  <a:srgbClr val="000000"/>
                </a:solidFill>
                <a:latin typeface="Calibri"/>
              </a:rPr>
              <a:t>switch(</a:t>
            </a:r>
            <a:r>
              <a:rPr lang="de-DE" sz="1800" b="0" i="1" strike="noStrike" spc="-1" dirty="0" err="1">
                <a:solidFill>
                  <a:srgbClr val="000000"/>
                </a:solidFill>
                <a:latin typeface="Calibri"/>
              </a:rPr>
              <a:t>config-vlan</a:t>
            </a:r>
            <a:r>
              <a:rPr lang="de-DE" sz="1800" b="0" i="1" strike="noStrike" spc="-1" dirty="0">
                <a:solidFill>
                  <a:srgbClr val="000000"/>
                </a:solidFill>
                <a:latin typeface="Calibri"/>
              </a:rPr>
              <a:t>)# </a:t>
            </a:r>
            <a:r>
              <a:rPr lang="de-DE" sz="1800" b="0" i="1" strike="noStrike" spc="-1" dirty="0" err="1">
                <a:solidFill>
                  <a:srgbClr val="000000"/>
                </a:solidFill>
                <a:latin typeface="Calibri"/>
              </a:rPr>
              <a:t>name</a:t>
            </a:r>
            <a:r>
              <a:rPr lang="de-DE" sz="1800" b="0" i="1" strike="noStrike" spc="-1" dirty="0">
                <a:solidFill>
                  <a:srgbClr val="000000"/>
                </a:solidFill>
                <a:latin typeface="Calibri"/>
              </a:rPr>
              <a:t> &lt;Name&gt;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1800" b="0" strike="noStrike" spc="-1" dirty="0">
                <a:solidFill>
                  <a:srgbClr val="000000"/>
                </a:solidFill>
                <a:latin typeface="Calibri"/>
              </a:rPr>
              <a:t>Übersicht erhält man mit: </a:t>
            </a:r>
            <a:r>
              <a:rPr lang="de-DE" sz="1800" b="0" i="1" strike="noStrike" spc="-1" dirty="0">
                <a:solidFill>
                  <a:srgbClr val="000000"/>
                </a:solidFill>
                <a:latin typeface="Calibri"/>
              </a:rPr>
              <a:t>switch(</a:t>
            </a:r>
            <a:r>
              <a:rPr lang="de-DE" sz="1800" b="0" i="1" strike="noStrike" spc="-1" dirty="0" err="1">
                <a:solidFill>
                  <a:srgbClr val="000000"/>
                </a:solidFill>
                <a:latin typeface="Calibri"/>
              </a:rPr>
              <a:t>config</a:t>
            </a:r>
            <a:r>
              <a:rPr lang="de-DE" sz="1800" b="0" i="1" strike="noStrike" spc="-1" dirty="0">
                <a:solidFill>
                  <a:srgbClr val="000000"/>
                </a:solidFill>
                <a:latin typeface="Calibri"/>
              </a:rPr>
              <a:t>)# (do) </a:t>
            </a:r>
            <a:r>
              <a:rPr lang="de-DE" sz="1800" b="0" i="1" strike="noStrike" spc="-1" dirty="0" err="1">
                <a:solidFill>
                  <a:srgbClr val="000000"/>
                </a:solidFill>
                <a:latin typeface="Calibri"/>
              </a:rPr>
              <a:t>show</a:t>
            </a:r>
            <a:r>
              <a:rPr lang="de-DE" sz="1800" b="0" i="1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de-DE" sz="1800" b="0" i="1" strike="noStrike" spc="-1" dirty="0" err="1">
                <a:solidFill>
                  <a:srgbClr val="000000"/>
                </a:solidFill>
                <a:latin typeface="Calibri"/>
              </a:rPr>
              <a:t>vlan</a:t>
            </a:r>
            <a:r>
              <a:rPr lang="de-DE" sz="1800" b="0" i="1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de-DE" sz="1800" b="0" i="1" strike="noStrike" spc="-1" dirty="0" err="1">
                <a:solidFill>
                  <a:srgbClr val="000000"/>
                </a:solidFill>
                <a:latin typeface="Calibri"/>
              </a:rPr>
              <a:t>brief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1800" b="0" strike="noStrike" spc="-1" dirty="0">
                <a:solidFill>
                  <a:srgbClr val="000000"/>
                </a:solidFill>
                <a:latin typeface="Calibri"/>
              </a:rPr>
              <a:t>Ports dem jeweiligen VLAN zuweisen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1800" b="0" strike="noStrike" spc="-1" dirty="0">
                <a:solidFill>
                  <a:srgbClr val="000000"/>
                </a:solidFill>
                <a:latin typeface="Calibri"/>
              </a:rPr>
              <a:t>Ports an denen Endgeräte angebunden sind heißen Access-Ports.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1800" b="0" strike="noStrike" spc="-1" dirty="0">
                <a:solidFill>
                  <a:srgbClr val="000000"/>
                </a:solidFill>
                <a:latin typeface="Calibri"/>
              </a:rPr>
              <a:t>Zu konfigurierenden Port auswählen: </a:t>
            </a:r>
            <a:r>
              <a:rPr lang="de-DE" sz="1800" b="0" i="1" strike="noStrike" spc="-1" dirty="0">
                <a:solidFill>
                  <a:srgbClr val="000000"/>
                </a:solidFill>
                <a:latin typeface="Calibri"/>
              </a:rPr>
              <a:t>switch(</a:t>
            </a:r>
            <a:r>
              <a:rPr lang="de-DE" sz="1800" b="0" i="1" strike="noStrike" spc="-1" dirty="0" err="1">
                <a:solidFill>
                  <a:srgbClr val="000000"/>
                </a:solidFill>
                <a:latin typeface="Calibri"/>
              </a:rPr>
              <a:t>config</a:t>
            </a:r>
            <a:r>
              <a:rPr lang="de-DE" sz="1800" b="0" i="1" strike="noStrike" spc="-1" dirty="0">
                <a:solidFill>
                  <a:srgbClr val="000000"/>
                </a:solidFill>
                <a:latin typeface="Calibri"/>
              </a:rPr>
              <a:t>)# </a:t>
            </a:r>
            <a:r>
              <a:rPr lang="de-DE" sz="1800" b="0" i="1" strike="noStrike" spc="-1" dirty="0" err="1">
                <a:solidFill>
                  <a:srgbClr val="000000"/>
                </a:solidFill>
                <a:latin typeface="Calibri"/>
              </a:rPr>
              <a:t>int</a:t>
            </a:r>
            <a:r>
              <a:rPr lang="de-DE" sz="1800" b="0" i="1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de-DE" sz="1800" b="0" i="1" strike="noStrike" spc="-1" dirty="0" err="1">
                <a:solidFill>
                  <a:srgbClr val="000000"/>
                </a:solidFill>
                <a:latin typeface="Calibri"/>
              </a:rPr>
              <a:t>fastEthernet</a:t>
            </a:r>
            <a:r>
              <a:rPr lang="de-DE" sz="1800" b="0" i="1" strike="noStrike" spc="-1" dirty="0">
                <a:solidFill>
                  <a:srgbClr val="000000"/>
                </a:solidFill>
                <a:latin typeface="Calibri"/>
              </a:rPr>
              <a:t> 0/1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1800" b="0" strike="noStrike" spc="-1" dirty="0">
                <a:solidFill>
                  <a:srgbClr val="000000"/>
                </a:solidFill>
                <a:latin typeface="Calibri"/>
              </a:rPr>
              <a:t>   Oder einen ganzen Portbereich mit: </a:t>
            </a:r>
            <a:r>
              <a:rPr lang="de-DE" sz="1800" b="0" i="1" strike="noStrike" spc="-1" dirty="0">
                <a:solidFill>
                  <a:srgbClr val="000000"/>
                </a:solidFill>
                <a:latin typeface="Calibri"/>
              </a:rPr>
              <a:t>switch(</a:t>
            </a:r>
            <a:r>
              <a:rPr lang="de-DE" sz="1800" b="0" i="1" strike="noStrike" spc="-1" dirty="0" err="1">
                <a:solidFill>
                  <a:srgbClr val="000000"/>
                </a:solidFill>
                <a:latin typeface="Calibri"/>
              </a:rPr>
              <a:t>config</a:t>
            </a:r>
            <a:r>
              <a:rPr lang="de-DE" sz="1800" b="0" i="1" strike="noStrike" spc="-1" dirty="0">
                <a:solidFill>
                  <a:srgbClr val="000000"/>
                </a:solidFill>
                <a:latin typeface="Calibri"/>
              </a:rPr>
              <a:t>)# </a:t>
            </a:r>
            <a:r>
              <a:rPr lang="de-DE" sz="1800" b="0" i="1" strike="noStrike" spc="-1" dirty="0" err="1">
                <a:solidFill>
                  <a:srgbClr val="000000"/>
                </a:solidFill>
                <a:latin typeface="Calibri"/>
              </a:rPr>
              <a:t>int</a:t>
            </a:r>
            <a:r>
              <a:rPr lang="de-DE" sz="1800" b="0" i="1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de-DE" sz="1800" b="0" i="1" strike="noStrike" spc="-1" dirty="0" err="1">
                <a:solidFill>
                  <a:srgbClr val="000000"/>
                </a:solidFill>
                <a:latin typeface="Calibri"/>
              </a:rPr>
              <a:t>range</a:t>
            </a:r>
            <a:r>
              <a:rPr lang="de-DE" sz="1800" b="0" i="1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de-DE" sz="1800" b="0" i="1" strike="noStrike" spc="-1" dirty="0" err="1">
                <a:solidFill>
                  <a:srgbClr val="000000"/>
                </a:solidFill>
                <a:latin typeface="Calibri"/>
              </a:rPr>
              <a:t>fastEthernet</a:t>
            </a:r>
            <a:r>
              <a:rPr lang="de-DE" sz="1800" b="0" i="1" strike="noStrike" spc="-1" dirty="0">
                <a:solidFill>
                  <a:srgbClr val="000000"/>
                </a:solidFill>
                <a:latin typeface="Calibri"/>
              </a:rPr>
              <a:t> 0/1 - 15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1800" b="0" strike="noStrike" spc="-1" dirty="0">
                <a:solidFill>
                  <a:srgbClr val="000000"/>
                </a:solidFill>
                <a:latin typeface="Calibri"/>
              </a:rPr>
              <a:t>Port als Access-Port konfigurieren: </a:t>
            </a:r>
            <a:r>
              <a:rPr lang="de-DE" sz="1800" b="0" i="1" strike="noStrike" spc="-1" dirty="0">
                <a:solidFill>
                  <a:srgbClr val="000000"/>
                </a:solidFill>
                <a:latin typeface="Calibri"/>
              </a:rPr>
              <a:t>switch(</a:t>
            </a:r>
            <a:r>
              <a:rPr lang="de-DE" sz="1800" b="0" i="1" strike="noStrike" spc="-1" dirty="0" err="1">
                <a:solidFill>
                  <a:srgbClr val="000000"/>
                </a:solidFill>
                <a:latin typeface="Calibri"/>
              </a:rPr>
              <a:t>config-if</a:t>
            </a:r>
            <a:r>
              <a:rPr lang="de-DE" sz="1800" b="0" i="1" strike="noStrike" spc="-1" dirty="0">
                <a:solidFill>
                  <a:srgbClr val="000000"/>
                </a:solidFill>
                <a:latin typeface="Calibri"/>
              </a:rPr>
              <a:t>)# </a:t>
            </a:r>
            <a:r>
              <a:rPr lang="de-DE" sz="1800" b="0" i="1" strike="noStrike" spc="-1" dirty="0" err="1">
                <a:solidFill>
                  <a:srgbClr val="000000"/>
                </a:solidFill>
                <a:latin typeface="Calibri"/>
              </a:rPr>
              <a:t>switchport</a:t>
            </a:r>
            <a:r>
              <a:rPr lang="de-DE" sz="1800" b="0" i="1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de-DE" sz="1800" b="0" i="1" strike="noStrike" spc="-1" dirty="0" err="1">
                <a:solidFill>
                  <a:srgbClr val="000000"/>
                </a:solidFill>
                <a:latin typeface="Calibri"/>
              </a:rPr>
              <a:t>mode</a:t>
            </a:r>
            <a:r>
              <a:rPr lang="de-DE" sz="1800" b="0" i="1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de-DE" sz="1800" b="0" i="1" strike="noStrike" spc="-1" dirty="0" err="1">
                <a:solidFill>
                  <a:srgbClr val="000000"/>
                </a:solidFill>
                <a:latin typeface="Calibri"/>
              </a:rPr>
              <a:t>access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1800" b="0" strike="noStrike" spc="-1" dirty="0">
                <a:solidFill>
                  <a:srgbClr val="000000"/>
                </a:solidFill>
                <a:latin typeface="Calibri"/>
              </a:rPr>
              <a:t>Port VLAN zuweisen: </a:t>
            </a:r>
            <a:r>
              <a:rPr lang="de-DE" sz="1800" b="0" i="1" strike="noStrike" spc="-1" dirty="0">
                <a:solidFill>
                  <a:srgbClr val="000000"/>
                </a:solidFill>
                <a:latin typeface="Calibri"/>
              </a:rPr>
              <a:t>switch(</a:t>
            </a:r>
            <a:r>
              <a:rPr lang="de-DE" sz="1800" b="0" i="1" strike="noStrike" spc="-1" dirty="0" err="1">
                <a:solidFill>
                  <a:srgbClr val="000000"/>
                </a:solidFill>
                <a:latin typeface="Calibri"/>
              </a:rPr>
              <a:t>config-if</a:t>
            </a:r>
            <a:r>
              <a:rPr lang="de-DE" sz="1800" b="0" i="1" strike="noStrike" spc="-1" dirty="0">
                <a:solidFill>
                  <a:srgbClr val="000000"/>
                </a:solidFill>
                <a:latin typeface="Calibri"/>
              </a:rPr>
              <a:t>)# </a:t>
            </a:r>
            <a:r>
              <a:rPr lang="de-DE" sz="1800" b="0" i="1" strike="noStrike" spc="-1" dirty="0" err="1">
                <a:solidFill>
                  <a:srgbClr val="000000"/>
                </a:solidFill>
                <a:latin typeface="Calibri"/>
              </a:rPr>
              <a:t>switchport</a:t>
            </a:r>
            <a:r>
              <a:rPr lang="de-DE" sz="1800" b="0" i="1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de-DE" sz="1800" b="0" i="1" strike="noStrike" spc="-1" dirty="0" err="1">
                <a:solidFill>
                  <a:srgbClr val="000000"/>
                </a:solidFill>
                <a:latin typeface="Calibri"/>
              </a:rPr>
              <a:t>access</a:t>
            </a:r>
            <a:r>
              <a:rPr lang="de-DE" sz="1800" b="0" i="1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de-DE" sz="1800" b="0" i="1" strike="noStrike" spc="-1" dirty="0" err="1">
                <a:solidFill>
                  <a:srgbClr val="000000"/>
                </a:solidFill>
                <a:latin typeface="Calibri"/>
              </a:rPr>
              <a:t>vlan</a:t>
            </a:r>
            <a:r>
              <a:rPr lang="de-DE" sz="1800" b="0" i="1" strike="noStrike" spc="-1" dirty="0">
                <a:solidFill>
                  <a:srgbClr val="000000"/>
                </a:solidFill>
                <a:latin typeface="Calibri"/>
              </a:rPr>
              <a:t> &lt;ID&gt;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4EFFEF84-4967-4EDC-940C-4A3B1F3B5F51}" type="slidenum">
              <a:t>5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fld id="{36A7B47F-3A2A-410B-AEC5-8C789F765FAF}" type="datetime1">
              <a:rPr lang="de-DE"/>
              <a:t>28.07.2023</a:t>
            </a:fld>
            <a:endParaRPr 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8F2A1"/>
            </a:gs>
            <a:gs pos="100000">
              <a:srgbClr val="F6F9D4"/>
            </a:gs>
          </a:gsLst>
          <a:lin ang="534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Rechtwinkliges Dreieck 361"/>
          <p:cNvSpPr/>
          <p:nvPr/>
        </p:nvSpPr>
        <p:spPr>
          <a:xfrm flipH="1" flipV="1">
            <a:off x="5939640" y="-360"/>
            <a:ext cx="4751640" cy="1079640"/>
          </a:xfrm>
          <a:prstGeom prst="rtTriangle">
            <a:avLst/>
          </a:prstGeom>
          <a:solidFill>
            <a:srgbClr val="D4EA6B"/>
          </a:solidFill>
          <a:ln w="0">
            <a:solidFill>
              <a:srgbClr val="5EB91E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63" name="Rechtwinkliges Dreieck 362"/>
          <p:cNvSpPr/>
          <p:nvPr/>
        </p:nvSpPr>
        <p:spPr>
          <a:xfrm flipH="1" flipV="1">
            <a:off x="5759640" y="-360"/>
            <a:ext cx="4931640" cy="719640"/>
          </a:xfrm>
          <a:prstGeom prst="rtTriangle">
            <a:avLst/>
          </a:prstGeom>
          <a:solidFill>
            <a:srgbClr val="BBE33D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64" name="Snow 10"/>
          <p:cNvSpPr txBox="1"/>
          <p:nvPr/>
        </p:nvSpPr>
        <p:spPr>
          <a:xfrm>
            <a:off x="8604360" y="36000"/>
            <a:ext cx="1979640" cy="251640"/>
          </a:xfrm>
          <a:prstGeom prst="rect">
            <a:avLst/>
          </a:prstGeom>
        </p:spPr>
        <p:txBody>
          <a:bodyPr wrap="none" lIns="90000" tIns="48240" rIns="90000" bIns="48240" anchor="ctr">
            <a:prstTxWarp prst="textPlain">
              <a:avLst>
                <a:gd name="adj" fmla="val 50000"/>
              </a:avLst>
            </a:prstTxWarp>
            <a:noAutofit/>
          </a:bodyPr>
          <a:lstStyle/>
          <a:p>
            <a:pPr algn="r">
              <a:lnSpc>
                <a:spcPct val="100000"/>
              </a:lnSpc>
            </a:pPr>
            <a:r>
              <a:rPr lang="de-DE" sz="1300" b="1" strike="noStrike" spc="-1">
                <a:ln w="0">
                  <a:noFill/>
                </a:ln>
                <a:solidFill>
                  <a:srgbClr val="468A1A"/>
                </a:solidFill>
                <a:latin typeface="Noto Sans"/>
                <a:ea typeface="MS Gothic"/>
              </a:rPr>
              <a:t>Marcel Lindner</a:t>
            </a:r>
            <a:endParaRPr lang="de-DE" sz="1300" b="0" strike="noStrike" spc="-1">
              <a:ln w="0">
                <a:noFill/>
              </a:ln>
              <a:solidFill>
                <a:srgbClr val="468A1A"/>
              </a:solidFill>
              <a:latin typeface="Arial"/>
            </a:endParaRPr>
          </a:p>
        </p:txBody>
      </p:sp>
      <p:sp>
        <p:nvSpPr>
          <p:cNvPr id="365" name="Rechteck 364"/>
          <p:cNvSpPr/>
          <p:nvPr/>
        </p:nvSpPr>
        <p:spPr>
          <a:xfrm rot="21598800">
            <a:off x="9209703" y="252003"/>
            <a:ext cx="1482297" cy="345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 dirty="0" err="1">
                <a:solidFill>
                  <a:srgbClr val="468A1A"/>
                </a:solidFill>
                <a:latin typeface="Arial"/>
              </a:rPr>
              <a:t>m@rcel.tech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6" name="Rechteck 120"/>
          <p:cNvSpPr/>
          <p:nvPr/>
        </p:nvSpPr>
        <p:spPr>
          <a:xfrm>
            <a:off x="813960" y="1552680"/>
            <a:ext cx="5768640" cy="150156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67" name="Rechteck 121"/>
          <p:cNvSpPr/>
          <p:nvPr/>
        </p:nvSpPr>
        <p:spPr>
          <a:xfrm>
            <a:off x="2390400" y="170064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68" name="Rechteck 122"/>
          <p:cNvSpPr/>
          <p:nvPr/>
        </p:nvSpPr>
        <p:spPr>
          <a:xfrm>
            <a:off x="2706480" y="1700640"/>
            <a:ext cx="223560" cy="192240"/>
          </a:xfrm>
          <a:prstGeom prst="rect">
            <a:avLst/>
          </a:prstGeom>
          <a:solidFill>
            <a:srgbClr val="4472C4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69" name="Rechteck 123"/>
          <p:cNvSpPr/>
          <p:nvPr/>
        </p:nvSpPr>
        <p:spPr>
          <a:xfrm>
            <a:off x="3022920" y="1700640"/>
            <a:ext cx="223560" cy="192240"/>
          </a:xfrm>
          <a:prstGeom prst="rect">
            <a:avLst/>
          </a:prstGeom>
          <a:solidFill>
            <a:srgbClr val="4472C4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70" name="Rechteck 124"/>
          <p:cNvSpPr/>
          <p:nvPr/>
        </p:nvSpPr>
        <p:spPr>
          <a:xfrm>
            <a:off x="3322080" y="170064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71" name="Rechteck 125"/>
          <p:cNvSpPr/>
          <p:nvPr/>
        </p:nvSpPr>
        <p:spPr>
          <a:xfrm>
            <a:off x="3638520" y="170064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72" name="Rechteck 126"/>
          <p:cNvSpPr/>
          <p:nvPr/>
        </p:nvSpPr>
        <p:spPr>
          <a:xfrm>
            <a:off x="3954960" y="1700640"/>
            <a:ext cx="223560" cy="192240"/>
          </a:xfrm>
          <a:prstGeom prst="rect">
            <a:avLst/>
          </a:prstGeom>
          <a:solidFill>
            <a:srgbClr val="FFC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73" name="Rechteck 127"/>
          <p:cNvSpPr/>
          <p:nvPr/>
        </p:nvSpPr>
        <p:spPr>
          <a:xfrm>
            <a:off x="2390400" y="20106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74" name="Rechteck 128"/>
          <p:cNvSpPr/>
          <p:nvPr/>
        </p:nvSpPr>
        <p:spPr>
          <a:xfrm>
            <a:off x="2706480" y="201060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75" name="Rechteck 129"/>
          <p:cNvSpPr/>
          <p:nvPr/>
        </p:nvSpPr>
        <p:spPr>
          <a:xfrm>
            <a:off x="3022920" y="201060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76" name="Rechteck 130"/>
          <p:cNvSpPr/>
          <p:nvPr/>
        </p:nvSpPr>
        <p:spPr>
          <a:xfrm>
            <a:off x="3322080" y="2010600"/>
            <a:ext cx="223560" cy="192240"/>
          </a:xfrm>
          <a:prstGeom prst="rect">
            <a:avLst/>
          </a:prstGeom>
          <a:solidFill>
            <a:srgbClr val="FFC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77" name="Rechteck 131"/>
          <p:cNvSpPr/>
          <p:nvPr/>
        </p:nvSpPr>
        <p:spPr>
          <a:xfrm>
            <a:off x="3638520" y="2010600"/>
            <a:ext cx="223560" cy="192240"/>
          </a:xfrm>
          <a:prstGeom prst="rect">
            <a:avLst/>
          </a:prstGeom>
          <a:solidFill>
            <a:srgbClr val="4472C4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78" name="Rechteck 132"/>
          <p:cNvSpPr/>
          <p:nvPr/>
        </p:nvSpPr>
        <p:spPr>
          <a:xfrm>
            <a:off x="3954960" y="20106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79" name="Rechteck 133"/>
          <p:cNvSpPr/>
          <p:nvPr/>
        </p:nvSpPr>
        <p:spPr>
          <a:xfrm>
            <a:off x="4613400" y="170064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80" name="Rechteck 134"/>
          <p:cNvSpPr/>
          <p:nvPr/>
        </p:nvSpPr>
        <p:spPr>
          <a:xfrm>
            <a:off x="4929840" y="170064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81" name="Rechteck 135"/>
          <p:cNvSpPr/>
          <p:nvPr/>
        </p:nvSpPr>
        <p:spPr>
          <a:xfrm>
            <a:off x="5246280" y="1700640"/>
            <a:ext cx="223560" cy="192240"/>
          </a:xfrm>
          <a:prstGeom prst="rect">
            <a:avLst/>
          </a:prstGeom>
          <a:solidFill>
            <a:srgbClr val="FFC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82" name="Rechteck 136"/>
          <p:cNvSpPr/>
          <p:nvPr/>
        </p:nvSpPr>
        <p:spPr>
          <a:xfrm>
            <a:off x="5545440" y="170064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83" name="Rechteck 137"/>
          <p:cNvSpPr/>
          <p:nvPr/>
        </p:nvSpPr>
        <p:spPr>
          <a:xfrm>
            <a:off x="5861520" y="170064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84" name="Rechteck 138"/>
          <p:cNvSpPr/>
          <p:nvPr/>
        </p:nvSpPr>
        <p:spPr>
          <a:xfrm>
            <a:off x="6177960" y="170064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85" name="Rechteck 139"/>
          <p:cNvSpPr/>
          <p:nvPr/>
        </p:nvSpPr>
        <p:spPr>
          <a:xfrm>
            <a:off x="4613400" y="20106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86" name="Rechteck 140"/>
          <p:cNvSpPr/>
          <p:nvPr/>
        </p:nvSpPr>
        <p:spPr>
          <a:xfrm>
            <a:off x="4929840" y="20106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87" name="Rechteck 141"/>
          <p:cNvSpPr/>
          <p:nvPr/>
        </p:nvSpPr>
        <p:spPr>
          <a:xfrm>
            <a:off x="5246280" y="20106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88" name="Rechteck 142"/>
          <p:cNvSpPr/>
          <p:nvPr/>
        </p:nvSpPr>
        <p:spPr>
          <a:xfrm>
            <a:off x="5545440" y="2010600"/>
            <a:ext cx="223560" cy="192240"/>
          </a:xfrm>
          <a:prstGeom prst="rect">
            <a:avLst/>
          </a:prstGeom>
          <a:solidFill>
            <a:srgbClr val="FFC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89" name="Rechteck 143"/>
          <p:cNvSpPr/>
          <p:nvPr/>
        </p:nvSpPr>
        <p:spPr>
          <a:xfrm>
            <a:off x="5861520" y="20106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90" name="Rechteck 144"/>
          <p:cNvSpPr/>
          <p:nvPr/>
        </p:nvSpPr>
        <p:spPr>
          <a:xfrm>
            <a:off x="6177960" y="200952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91" name="Rechteck 145"/>
          <p:cNvSpPr/>
          <p:nvPr/>
        </p:nvSpPr>
        <p:spPr>
          <a:xfrm>
            <a:off x="1055880" y="170064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92" name="Rechteck 158"/>
          <p:cNvSpPr/>
          <p:nvPr/>
        </p:nvSpPr>
        <p:spPr>
          <a:xfrm>
            <a:off x="1053000" y="1756440"/>
            <a:ext cx="226440" cy="810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1360" rIns="90000" bIns="8136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93" name="Ellipse 64"/>
          <p:cNvSpPr/>
          <p:nvPr/>
        </p:nvSpPr>
        <p:spPr>
          <a:xfrm>
            <a:off x="1103040" y="177372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394" name="Ellipse 65"/>
          <p:cNvSpPr/>
          <p:nvPr/>
        </p:nvSpPr>
        <p:spPr>
          <a:xfrm>
            <a:off x="1190880" y="177084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395" name="Rechteck 159"/>
          <p:cNvSpPr/>
          <p:nvPr/>
        </p:nvSpPr>
        <p:spPr>
          <a:xfrm>
            <a:off x="1406520" y="170064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96" name="Rechteck 160"/>
          <p:cNvSpPr/>
          <p:nvPr/>
        </p:nvSpPr>
        <p:spPr>
          <a:xfrm>
            <a:off x="1403640" y="1756440"/>
            <a:ext cx="226440" cy="810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1360" rIns="90000" bIns="8136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97" name="Ellipse 68"/>
          <p:cNvSpPr/>
          <p:nvPr/>
        </p:nvSpPr>
        <p:spPr>
          <a:xfrm>
            <a:off x="1454040" y="177372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398" name="Ellipse 1"/>
          <p:cNvSpPr/>
          <p:nvPr/>
        </p:nvSpPr>
        <p:spPr>
          <a:xfrm>
            <a:off x="1541880" y="177084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399" name="Rechteck 161"/>
          <p:cNvSpPr/>
          <p:nvPr/>
        </p:nvSpPr>
        <p:spPr>
          <a:xfrm>
            <a:off x="816480" y="802800"/>
            <a:ext cx="5768640" cy="7394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00" name="Rechteck 162"/>
          <p:cNvSpPr/>
          <p:nvPr/>
        </p:nvSpPr>
        <p:spPr>
          <a:xfrm>
            <a:off x="2390400" y="107064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01" name="Rechteck 163"/>
          <p:cNvSpPr/>
          <p:nvPr/>
        </p:nvSpPr>
        <p:spPr>
          <a:xfrm>
            <a:off x="2983680" y="10656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02" name="Rechteck 164"/>
          <p:cNvSpPr/>
          <p:nvPr/>
        </p:nvSpPr>
        <p:spPr>
          <a:xfrm>
            <a:off x="3596760" y="10638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03" name="Rechteck 165"/>
          <p:cNvSpPr/>
          <p:nvPr/>
        </p:nvSpPr>
        <p:spPr>
          <a:xfrm>
            <a:off x="4190040" y="10584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04" name="Rechteck 166"/>
          <p:cNvSpPr/>
          <p:nvPr/>
        </p:nvSpPr>
        <p:spPr>
          <a:xfrm>
            <a:off x="5953680" y="10584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05" name="Textfeld 76"/>
          <p:cNvSpPr/>
          <p:nvPr/>
        </p:nvSpPr>
        <p:spPr>
          <a:xfrm>
            <a:off x="5790240" y="789840"/>
            <a:ext cx="550800" cy="302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4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WAN</a:t>
            </a:r>
            <a:endParaRPr lang="de-DE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6" name="Ellipse 77"/>
          <p:cNvSpPr/>
          <p:nvPr/>
        </p:nvSpPr>
        <p:spPr>
          <a:xfrm>
            <a:off x="6219000" y="2029320"/>
            <a:ext cx="154440" cy="146880"/>
          </a:xfrm>
          <a:prstGeom prst="ellipse">
            <a:avLst/>
          </a:prstGeom>
          <a:solidFill>
            <a:srgbClr val="4472C4"/>
          </a:solidFill>
          <a:ln w="12600">
            <a:solidFill>
              <a:srgbClr val="32549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104400" rIns="90000" bIns="1044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07" name="Ellipse 78"/>
          <p:cNvSpPr/>
          <p:nvPr/>
        </p:nvSpPr>
        <p:spPr>
          <a:xfrm>
            <a:off x="4221360" y="1077480"/>
            <a:ext cx="154440" cy="146880"/>
          </a:xfrm>
          <a:prstGeom prst="ellipse">
            <a:avLst/>
          </a:prstGeom>
          <a:solidFill>
            <a:srgbClr val="4472C4"/>
          </a:solidFill>
          <a:ln w="12600">
            <a:solidFill>
              <a:srgbClr val="32549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104400" rIns="90000" bIns="1044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08" name="Rechteck 167"/>
          <p:cNvSpPr/>
          <p:nvPr/>
        </p:nvSpPr>
        <p:spPr>
          <a:xfrm>
            <a:off x="813960" y="2410560"/>
            <a:ext cx="5768640" cy="84096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09" name="Rechteck 168"/>
          <p:cNvSpPr/>
          <p:nvPr/>
        </p:nvSpPr>
        <p:spPr>
          <a:xfrm>
            <a:off x="2424600" y="2562480"/>
            <a:ext cx="223560" cy="192240"/>
          </a:xfrm>
          <a:prstGeom prst="rect">
            <a:avLst/>
          </a:prstGeom>
          <a:solidFill>
            <a:srgbClr val="4472C4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10" name="Rechteck 169"/>
          <p:cNvSpPr/>
          <p:nvPr/>
        </p:nvSpPr>
        <p:spPr>
          <a:xfrm>
            <a:off x="2741040" y="2562480"/>
            <a:ext cx="223560" cy="192240"/>
          </a:xfrm>
          <a:prstGeom prst="rect">
            <a:avLst/>
          </a:prstGeom>
          <a:solidFill>
            <a:srgbClr val="4472C4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11" name="Rechteck 170"/>
          <p:cNvSpPr/>
          <p:nvPr/>
        </p:nvSpPr>
        <p:spPr>
          <a:xfrm>
            <a:off x="3057480" y="256248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12" name="Rechteck 171"/>
          <p:cNvSpPr/>
          <p:nvPr/>
        </p:nvSpPr>
        <p:spPr>
          <a:xfrm>
            <a:off x="3356640" y="256248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13" name="Rechteck 172"/>
          <p:cNvSpPr/>
          <p:nvPr/>
        </p:nvSpPr>
        <p:spPr>
          <a:xfrm>
            <a:off x="3673080" y="2562480"/>
            <a:ext cx="223560" cy="192240"/>
          </a:xfrm>
          <a:prstGeom prst="rect">
            <a:avLst/>
          </a:prstGeom>
          <a:solidFill>
            <a:srgbClr val="FFC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14" name="Rechteck 173"/>
          <p:cNvSpPr/>
          <p:nvPr/>
        </p:nvSpPr>
        <p:spPr>
          <a:xfrm>
            <a:off x="3989160" y="256248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15" name="Rechteck 176"/>
          <p:cNvSpPr/>
          <p:nvPr/>
        </p:nvSpPr>
        <p:spPr>
          <a:xfrm>
            <a:off x="2424600" y="287208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16" name="Rechteck 177"/>
          <p:cNvSpPr/>
          <p:nvPr/>
        </p:nvSpPr>
        <p:spPr>
          <a:xfrm>
            <a:off x="2741040" y="2872080"/>
            <a:ext cx="223560" cy="192240"/>
          </a:xfrm>
          <a:prstGeom prst="rect">
            <a:avLst/>
          </a:prstGeom>
          <a:solidFill>
            <a:srgbClr val="FFC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17" name="Rechteck 180"/>
          <p:cNvSpPr/>
          <p:nvPr/>
        </p:nvSpPr>
        <p:spPr>
          <a:xfrm>
            <a:off x="3057480" y="287208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18" name="Rechteck 181"/>
          <p:cNvSpPr/>
          <p:nvPr/>
        </p:nvSpPr>
        <p:spPr>
          <a:xfrm>
            <a:off x="3356640" y="287208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19" name="Rechteck 182"/>
          <p:cNvSpPr/>
          <p:nvPr/>
        </p:nvSpPr>
        <p:spPr>
          <a:xfrm>
            <a:off x="3673080" y="2872080"/>
            <a:ext cx="223560" cy="192240"/>
          </a:xfrm>
          <a:prstGeom prst="rect">
            <a:avLst/>
          </a:prstGeom>
          <a:solidFill>
            <a:srgbClr val="4472C4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20" name="Rechteck 183"/>
          <p:cNvSpPr/>
          <p:nvPr/>
        </p:nvSpPr>
        <p:spPr>
          <a:xfrm>
            <a:off x="3989160" y="287208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21" name="Rechteck 184"/>
          <p:cNvSpPr/>
          <p:nvPr/>
        </p:nvSpPr>
        <p:spPr>
          <a:xfrm>
            <a:off x="813960" y="3237480"/>
            <a:ext cx="5768640" cy="84096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22" name="Rechteck 185"/>
          <p:cNvSpPr/>
          <p:nvPr/>
        </p:nvSpPr>
        <p:spPr>
          <a:xfrm>
            <a:off x="2424600" y="3389400"/>
            <a:ext cx="223560" cy="192240"/>
          </a:xfrm>
          <a:prstGeom prst="rect">
            <a:avLst/>
          </a:prstGeom>
          <a:solidFill>
            <a:srgbClr val="4472C4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23" name="Rechteck 186"/>
          <p:cNvSpPr/>
          <p:nvPr/>
        </p:nvSpPr>
        <p:spPr>
          <a:xfrm>
            <a:off x="2741040" y="338940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24" name="Rechteck 187"/>
          <p:cNvSpPr/>
          <p:nvPr/>
        </p:nvSpPr>
        <p:spPr>
          <a:xfrm>
            <a:off x="3057480" y="33894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25" name="Rechteck 188"/>
          <p:cNvSpPr/>
          <p:nvPr/>
        </p:nvSpPr>
        <p:spPr>
          <a:xfrm>
            <a:off x="3356640" y="3389400"/>
            <a:ext cx="223560" cy="192240"/>
          </a:xfrm>
          <a:prstGeom prst="rect">
            <a:avLst/>
          </a:prstGeom>
          <a:solidFill>
            <a:srgbClr val="FFC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26" name="Rechteck 189"/>
          <p:cNvSpPr/>
          <p:nvPr/>
        </p:nvSpPr>
        <p:spPr>
          <a:xfrm>
            <a:off x="3673080" y="33894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27" name="Rechteck 190"/>
          <p:cNvSpPr/>
          <p:nvPr/>
        </p:nvSpPr>
        <p:spPr>
          <a:xfrm>
            <a:off x="3989160" y="33894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28" name="Rechteck 191"/>
          <p:cNvSpPr/>
          <p:nvPr/>
        </p:nvSpPr>
        <p:spPr>
          <a:xfrm>
            <a:off x="2424600" y="369936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29" name="Rechteck 192"/>
          <p:cNvSpPr/>
          <p:nvPr/>
        </p:nvSpPr>
        <p:spPr>
          <a:xfrm>
            <a:off x="2741040" y="369936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30" name="Rechteck 193"/>
          <p:cNvSpPr/>
          <p:nvPr/>
        </p:nvSpPr>
        <p:spPr>
          <a:xfrm>
            <a:off x="3057480" y="369936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31" name="Rechteck 194"/>
          <p:cNvSpPr/>
          <p:nvPr/>
        </p:nvSpPr>
        <p:spPr>
          <a:xfrm>
            <a:off x="3356640" y="3699360"/>
            <a:ext cx="223560" cy="192240"/>
          </a:xfrm>
          <a:prstGeom prst="rect">
            <a:avLst/>
          </a:prstGeom>
          <a:solidFill>
            <a:srgbClr val="4472C4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32" name="Rechteck 195"/>
          <p:cNvSpPr/>
          <p:nvPr/>
        </p:nvSpPr>
        <p:spPr>
          <a:xfrm>
            <a:off x="3673080" y="369936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33" name="Rechteck 196"/>
          <p:cNvSpPr/>
          <p:nvPr/>
        </p:nvSpPr>
        <p:spPr>
          <a:xfrm>
            <a:off x="3989160" y="369936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34" name="Rechteck 197"/>
          <p:cNvSpPr/>
          <p:nvPr/>
        </p:nvSpPr>
        <p:spPr>
          <a:xfrm>
            <a:off x="813960" y="4018680"/>
            <a:ext cx="5768640" cy="84096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35" name="Rechteck 198"/>
          <p:cNvSpPr/>
          <p:nvPr/>
        </p:nvSpPr>
        <p:spPr>
          <a:xfrm>
            <a:off x="2424600" y="41706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36" name="Rechteck 199"/>
          <p:cNvSpPr/>
          <p:nvPr/>
        </p:nvSpPr>
        <p:spPr>
          <a:xfrm>
            <a:off x="2741040" y="417060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37" name="Rechteck 200"/>
          <p:cNvSpPr/>
          <p:nvPr/>
        </p:nvSpPr>
        <p:spPr>
          <a:xfrm>
            <a:off x="3057480" y="41706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38" name="Rechteck 201"/>
          <p:cNvSpPr/>
          <p:nvPr/>
        </p:nvSpPr>
        <p:spPr>
          <a:xfrm>
            <a:off x="3356640" y="41706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39" name="Rechteck 202"/>
          <p:cNvSpPr/>
          <p:nvPr/>
        </p:nvSpPr>
        <p:spPr>
          <a:xfrm>
            <a:off x="3673080" y="41706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40" name="Rechteck 203"/>
          <p:cNvSpPr/>
          <p:nvPr/>
        </p:nvSpPr>
        <p:spPr>
          <a:xfrm>
            <a:off x="3989160" y="4170600"/>
            <a:ext cx="223560" cy="192240"/>
          </a:xfrm>
          <a:prstGeom prst="rect">
            <a:avLst/>
          </a:prstGeom>
          <a:solidFill>
            <a:srgbClr val="4472C4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41" name="Rechteck 204"/>
          <p:cNvSpPr/>
          <p:nvPr/>
        </p:nvSpPr>
        <p:spPr>
          <a:xfrm>
            <a:off x="2424600" y="448056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42" name="Rechteck 205"/>
          <p:cNvSpPr/>
          <p:nvPr/>
        </p:nvSpPr>
        <p:spPr>
          <a:xfrm>
            <a:off x="2741040" y="4480560"/>
            <a:ext cx="223560" cy="192240"/>
          </a:xfrm>
          <a:prstGeom prst="rect">
            <a:avLst/>
          </a:prstGeom>
          <a:solidFill>
            <a:srgbClr val="4472C4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43" name="Rechteck 206"/>
          <p:cNvSpPr/>
          <p:nvPr/>
        </p:nvSpPr>
        <p:spPr>
          <a:xfrm>
            <a:off x="3057480" y="448056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44" name="Rechteck 208"/>
          <p:cNvSpPr/>
          <p:nvPr/>
        </p:nvSpPr>
        <p:spPr>
          <a:xfrm>
            <a:off x="3356640" y="4480560"/>
            <a:ext cx="223560" cy="192240"/>
          </a:xfrm>
          <a:prstGeom prst="rect">
            <a:avLst/>
          </a:prstGeom>
          <a:solidFill>
            <a:srgbClr val="4472C4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45" name="Rechteck 209"/>
          <p:cNvSpPr/>
          <p:nvPr/>
        </p:nvSpPr>
        <p:spPr>
          <a:xfrm>
            <a:off x="3673080" y="448056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46" name="Rechteck 210"/>
          <p:cNvSpPr/>
          <p:nvPr/>
        </p:nvSpPr>
        <p:spPr>
          <a:xfrm>
            <a:off x="3989160" y="4480560"/>
            <a:ext cx="223560" cy="192240"/>
          </a:xfrm>
          <a:prstGeom prst="rect">
            <a:avLst/>
          </a:prstGeom>
          <a:solidFill>
            <a:srgbClr val="FFC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47" name="Ellipse 118"/>
          <p:cNvSpPr/>
          <p:nvPr/>
        </p:nvSpPr>
        <p:spPr>
          <a:xfrm>
            <a:off x="5898960" y="2035440"/>
            <a:ext cx="154440" cy="146880"/>
          </a:xfrm>
          <a:prstGeom prst="ellipse">
            <a:avLst/>
          </a:prstGeom>
          <a:solidFill>
            <a:srgbClr val="ED7D31"/>
          </a:solidFill>
          <a:ln w="12600">
            <a:solidFill>
              <a:srgbClr val="AF5C2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104400" rIns="90000" bIns="1044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48" name="Ellipse 119"/>
          <p:cNvSpPr/>
          <p:nvPr/>
        </p:nvSpPr>
        <p:spPr>
          <a:xfrm>
            <a:off x="6219000" y="1727280"/>
            <a:ext cx="154440" cy="146880"/>
          </a:xfrm>
          <a:prstGeom prst="ellipse">
            <a:avLst/>
          </a:prstGeom>
          <a:solidFill>
            <a:srgbClr val="70AD47"/>
          </a:solidFill>
          <a:ln w="12600">
            <a:solidFill>
              <a:srgbClr val="527F3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104400" rIns="90000" bIns="1044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49" name="Ellipse 120"/>
          <p:cNvSpPr/>
          <p:nvPr/>
        </p:nvSpPr>
        <p:spPr>
          <a:xfrm>
            <a:off x="3633840" y="1086120"/>
            <a:ext cx="154440" cy="146880"/>
          </a:xfrm>
          <a:prstGeom prst="ellipse">
            <a:avLst/>
          </a:prstGeom>
          <a:solidFill>
            <a:srgbClr val="ED7D31"/>
          </a:solidFill>
          <a:ln w="12600">
            <a:solidFill>
              <a:srgbClr val="AF5C2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104400" rIns="90000" bIns="1044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50" name="Ellipse 121"/>
          <p:cNvSpPr/>
          <p:nvPr/>
        </p:nvSpPr>
        <p:spPr>
          <a:xfrm>
            <a:off x="3018600" y="1086120"/>
            <a:ext cx="154440" cy="146880"/>
          </a:xfrm>
          <a:prstGeom prst="ellipse">
            <a:avLst/>
          </a:prstGeom>
          <a:solidFill>
            <a:srgbClr val="70AD47"/>
          </a:solidFill>
          <a:ln w="12600">
            <a:solidFill>
              <a:srgbClr val="527F3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104400" rIns="90000" bIns="1044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51" name="Rechteck 211"/>
          <p:cNvSpPr/>
          <p:nvPr/>
        </p:nvSpPr>
        <p:spPr>
          <a:xfrm>
            <a:off x="4593240" y="255204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52" name="Rechteck 212"/>
          <p:cNvSpPr/>
          <p:nvPr/>
        </p:nvSpPr>
        <p:spPr>
          <a:xfrm>
            <a:off x="4909680" y="2552040"/>
            <a:ext cx="223560" cy="192240"/>
          </a:xfrm>
          <a:prstGeom prst="rect">
            <a:avLst/>
          </a:prstGeom>
          <a:solidFill>
            <a:srgbClr val="FFC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53" name="Rechteck 213"/>
          <p:cNvSpPr/>
          <p:nvPr/>
        </p:nvSpPr>
        <p:spPr>
          <a:xfrm>
            <a:off x="5226120" y="255204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54" name="Rechteck 214"/>
          <p:cNvSpPr/>
          <p:nvPr/>
        </p:nvSpPr>
        <p:spPr>
          <a:xfrm>
            <a:off x="5525280" y="255204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55" name="Rechteck 215"/>
          <p:cNvSpPr/>
          <p:nvPr/>
        </p:nvSpPr>
        <p:spPr>
          <a:xfrm>
            <a:off x="5841360" y="255204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56" name="Rechteck 216"/>
          <p:cNvSpPr/>
          <p:nvPr/>
        </p:nvSpPr>
        <p:spPr>
          <a:xfrm>
            <a:off x="6157800" y="255204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57" name="Rechteck 217"/>
          <p:cNvSpPr/>
          <p:nvPr/>
        </p:nvSpPr>
        <p:spPr>
          <a:xfrm>
            <a:off x="4593240" y="28620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58" name="Rechteck 218"/>
          <p:cNvSpPr/>
          <p:nvPr/>
        </p:nvSpPr>
        <p:spPr>
          <a:xfrm>
            <a:off x="4909680" y="28620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59" name="Rechteck 219"/>
          <p:cNvSpPr/>
          <p:nvPr/>
        </p:nvSpPr>
        <p:spPr>
          <a:xfrm>
            <a:off x="5226120" y="28620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60" name="Rechteck 220"/>
          <p:cNvSpPr/>
          <p:nvPr/>
        </p:nvSpPr>
        <p:spPr>
          <a:xfrm>
            <a:off x="5525280" y="28620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61" name="Rechteck 221"/>
          <p:cNvSpPr/>
          <p:nvPr/>
        </p:nvSpPr>
        <p:spPr>
          <a:xfrm>
            <a:off x="5841360" y="2862000"/>
            <a:ext cx="223560" cy="192240"/>
          </a:xfrm>
          <a:prstGeom prst="rect">
            <a:avLst/>
          </a:prstGeom>
          <a:solidFill>
            <a:srgbClr val="FFC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62" name="Rechteck 222"/>
          <p:cNvSpPr/>
          <p:nvPr/>
        </p:nvSpPr>
        <p:spPr>
          <a:xfrm>
            <a:off x="6157800" y="28620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63" name="Rechteck 223"/>
          <p:cNvSpPr/>
          <p:nvPr/>
        </p:nvSpPr>
        <p:spPr>
          <a:xfrm>
            <a:off x="4593240" y="339084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64" name="Rechteck 224"/>
          <p:cNvSpPr/>
          <p:nvPr/>
        </p:nvSpPr>
        <p:spPr>
          <a:xfrm>
            <a:off x="4909680" y="339084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65" name="Rechteck 225"/>
          <p:cNvSpPr/>
          <p:nvPr/>
        </p:nvSpPr>
        <p:spPr>
          <a:xfrm>
            <a:off x="5226120" y="3390840"/>
            <a:ext cx="223560" cy="192240"/>
          </a:xfrm>
          <a:prstGeom prst="rect">
            <a:avLst/>
          </a:prstGeom>
          <a:solidFill>
            <a:srgbClr val="FFC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66" name="Rechteck 226"/>
          <p:cNvSpPr/>
          <p:nvPr/>
        </p:nvSpPr>
        <p:spPr>
          <a:xfrm>
            <a:off x="5525280" y="339084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67" name="Rechteck 229"/>
          <p:cNvSpPr/>
          <p:nvPr/>
        </p:nvSpPr>
        <p:spPr>
          <a:xfrm>
            <a:off x="5841360" y="339084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68" name="Rechteck 230"/>
          <p:cNvSpPr/>
          <p:nvPr/>
        </p:nvSpPr>
        <p:spPr>
          <a:xfrm>
            <a:off x="6157800" y="339084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69" name="Rechteck 231"/>
          <p:cNvSpPr/>
          <p:nvPr/>
        </p:nvSpPr>
        <p:spPr>
          <a:xfrm>
            <a:off x="4593240" y="370044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70" name="Rechteck 232"/>
          <p:cNvSpPr/>
          <p:nvPr/>
        </p:nvSpPr>
        <p:spPr>
          <a:xfrm>
            <a:off x="4909680" y="370044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71" name="Rechteck 233"/>
          <p:cNvSpPr/>
          <p:nvPr/>
        </p:nvSpPr>
        <p:spPr>
          <a:xfrm>
            <a:off x="5226120" y="370044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72" name="Rechteck 237"/>
          <p:cNvSpPr/>
          <p:nvPr/>
        </p:nvSpPr>
        <p:spPr>
          <a:xfrm>
            <a:off x="5525280" y="3700440"/>
            <a:ext cx="223560" cy="192240"/>
          </a:xfrm>
          <a:prstGeom prst="rect">
            <a:avLst/>
          </a:prstGeom>
          <a:solidFill>
            <a:srgbClr val="FFC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73" name="Rechteck 238"/>
          <p:cNvSpPr/>
          <p:nvPr/>
        </p:nvSpPr>
        <p:spPr>
          <a:xfrm>
            <a:off x="5841360" y="370044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74" name="Rechteck 239"/>
          <p:cNvSpPr/>
          <p:nvPr/>
        </p:nvSpPr>
        <p:spPr>
          <a:xfrm>
            <a:off x="6157800" y="370044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75" name="Rechteck 240"/>
          <p:cNvSpPr/>
          <p:nvPr/>
        </p:nvSpPr>
        <p:spPr>
          <a:xfrm>
            <a:off x="4593600" y="41706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76" name="Rechteck 241"/>
          <p:cNvSpPr/>
          <p:nvPr/>
        </p:nvSpPr>
        <p:spPr>
          <a:xfrm>
            <a:off x="4910040" y="4170600"/>
            <a:ext cx="223560" cy="192240"/>
          </a:xfrm>
          <a:prstGeom prst="rect">
            <a:avLst/>
          </a:prstGeom>
          <a:solidFill>
            <a:srgbClr val="FFC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77" name="Rechteck 242"/>
          <p:cNvSpPr/>
          <p:nvPr/>
        </p:nvSpPr>
        <p:spPr>
          <a:xfrm>
            <a:off x="5226120" y="41706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78" name="Rechteck 243"/>
          <p:cNvSpPr/>
          <p:nvPr/>
        </p:nvSpPr>
        <p:spPr>
          <a:xfrm>
            <a:off x="5525280" y="41706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79" name="Rechteck 244"/>
          <p:cNvSpPr/>
          <p:nvPr/>
        </p:nvSpPr>
        <p:spPr>
          <a:xfrm>
            <a:off x="5841720" y="41706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80" name="Rechteck 245"/>
          <p:cNvSpPr/>
          <p:nvPr/>
        </p:nvSpPr>
        <p:spPr>
          <a:xfrm>
            <a:off x="6158160" y="41706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81" name="Rechteck 246"/>
          <p:cNvSpPr/>
          <p:nvPr/>
        </p:nvSpPr>
        <p:spPr>
          <a:xfrm>
            <a:off x="4593600" y="44802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82" name="Rechteck 247"/>
          <p:cNvSpPr/>
          <p:nvPr/>
        </p:nvSpPr>
        <p:spPr>
          <a:xfrm>
            <a:off x="4910040" y="44802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83" name="Rechteck 248"/>
          <p:cNvSpPr/>
          <p:nvPr/>
        </p:nvSpPr>
        <p:spPr>
          <a:xfrm>
            <a:off x="5226120" y="44802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84" name="Rechteck 249"/>
          <p:cNvSpPr/>
          <p:nvPr/>
        </p:nvSpPr>
        <p:spPr>
          <a:xfrm>
            <a:off x="5525280" y="44802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85" name="Rechteck 250"/>
          <p:cNvSpPr/>
          <p:nvPr/>
        </p:nvSpPr>
        <p:spPr>
          <a:xfrm>
            <a:off x="5841720" y="4480200"/>
            <a:ext cx="223560" cy="192240"/>
          </a:xfrm>
          <a:prstGeom prst="rect">
            <a:avLst/>
          </a:prstGeom>
          <a:solidFill>
            <a:srgbClr val="FFC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86" name="Rechteck 251"/>
          <p:cNvSpPr/>
          <p:nvPr/>
        </p:nvSpPr>
        <p:spPr>
          <a:xfrm>
            <a:off x="6158160" y="44802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87" name="Rechteck 252"/>
          <p:cNvSpPr/>
          <p:nvPr/>
        </p:nvSpPr>
        <p:spPr>
          <a:xfrm>
            <a:off x="1063080" y="255564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88" name="Rechteck 253"/>
          <p:cNvSpPr/>
          <p:nvPr/>
        </p:nvSpPr>
        <p:spPr>
          <a:xfrm>
            <a:off x="1060200" y="2611080"/>
            <a:ext cx="226440" cy="810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1360" rIns="90000" bIns="8136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89" name="Ellipse 160"/>
          <p:cNvSpPr/>
          <p:nvPr/>
        </p:nvSpPr>
        <p:spPr>
          <a:xfrm>
            <a:off x="1110240" y="262872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490" name="Ellipse 161"/>
          <p:cNvSpPr/>
          <p:nvPr/>
        </p:nvSpPr>
        <p:spPr>
          <a:xfrm>
            <a:off x="1198080" y="262584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491" name="Rechteck 254"/>
          <p:cNvSpPr/>
          <p:nvPr/>
        </p:nvSpPr>
        <p:spPr>
          <a:xfrm>
            <a:off x="1413720" y="255564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92" name="Rechteck 255"/>
          <p:cNvSpPr/>
          <p:nvPr/>
        </p:nvSpPr>
        <p:spPr>
          <a:xfrm>
            <a:off x="1410840" y="2611080"/>
            <a:ext cx="226440" cy="810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1360" rIns="90000" bIns="8136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93" name="Ellipse 164"/>
          <p:cNvSpPr/>
          <p:nvPr/>
        </p:nvSpPr>
        <p:spPr>
          <a:xfrm>
            <a:off x="1461240" y="262872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494" name="Ellipse 165"/>
          <p:cNvSpPr/>
          <p:nvPr/>
        </p:nvSpPr>
        <p:spPr>
          <a:xfrm>
            <a:off x="1549080" y="262584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495" name="Rechteck 256"/>
          <p:cNvSpPr/>
          <p:nvPr/>
        </p:nvSpPr>
        <p:spPr>
          <a:xfrm>
            <a:off x="1041120" y="339408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96" name="Rechteck 257"/>
          <p:cNvSpPr/>
          <p:nvPr/>
        </p:nvSpPr>
        <p:spPr>
          <a:xfrm>
            <a:off x="1038240" y="3449520"/>
            <a:ext cx="226440" cy="810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1360" rIns="90000" bIns="8136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497" name="Ellipse 168"/>
          <p:cNvSpPr/>
          <p:nvPr/>
        </p:nvSpPr>
        <p:spPr>
          <a:xfrm>
            <a:off x="1088640" y="346716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498" name="Ellipse 169"/>
          <p:cNvSpPr/>
          <p:nvPr/>
        </p:nvSpPr>
        <p:spPr>
          <a:xfrm>
            <a:off x="1176480" y="346392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499" name="Rechteck 258"/>
          <p:cNvSpPr/>
          <p:nvPr/>
        </p:nvSpPr>
        <p:spPr>
          <a:xfrm>
            <a:off x="1392120" y="339408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00" name="Rechteck 259"/>
          <p:cNvSpPr/>
          <p:nvPr/>
        </p:nvSpPr>
        <p:spPr>
          <a:xfrm>
            <a:off x="1389240" y="3449520"/>
            <a:ext cx="226440" cy="810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1360" rIns="90000" bIns="8136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01" name="Ellipse 172"/>
          <p:cNvSpPr/>
          <p:nvPr/>
        </p:nvSpPr>
        <p:spPr>
          <a:xfrm>
            <a:off x="1439640" y="346716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502" name="Ellipse 173"/>
          <p:cNvSpPr/>
          <p:nvPr/>
        </p:nvSpPr>
        <p:spPr>
          <a:xfrm>
            <a:off x="1527120" y="346392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503" name="Rechteck 260"/>
          <p:cNvSpPr/>
          <p:nvPr/>
        </p:nvSpPr>
        <p:spPr>
          <a:xfrm>
            <a:off x="1040040" y="416844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04" name="Rechteck 261"/>
          <p:cNvSpPr/>
          <p:nvPr/>
        </p:nvSpPr>
        <p:spPr>
          <a:xfrm>
            <a:off x="1037160" y="4224240"/>
            <a:ext cx="226440" cy="810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1360" rIns="90000" bIns="8136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05" name="Ellipse 2"/>
          <p:cNvSpPr/>
          <p:nvPr/>
        </p:nvSpPr>
        <p:spPr>
          <a:xfrm>
            <a:off x="1087560" y="424152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506" name="Ellipse 3"/>
          <p:cNvSpPr/>
          <p:nvPr/>
        </p:nvSpPr>
        <p:spPr>
          <a:xfrm>
            <a:off x="1175040" y="423864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507" name="Rechteck 262"/>
          <p:cNvSpPr/>
          <p:nvPr/>
        </p:nvSpPr>
        <p:spPr>
          <a:xfrm>
            <a:off x="1391040" y="416844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08" name="Rechteck 263"/>
          <p:cNvSpPr/>
          <p:nvPr/>
        </p:nvSpPr>
        <p:spPr>
          <a:xfrm>
            <a:off x="1388160" y="4224240"/>
            <a:ext cx="226440" cy="810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1360" rIns="90000" bIns="8136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09" name="Ellipse 4"/>
          <p:cNvSpPr/>
          <p:nvPr/>
        </p:nvSpPr>
        <p:spPr>
          <a:xfrm>
            <a:off x="1438200" y="424152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510" name="Ellipse 5"/>
          <p:cNvSpPr/>
          <p:nvPr/>
        </p:nvSpPr>
        <p:spPr>
          <a:xfrm>
            <a:off x="1526040" y="423864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grpSp>
        <p:nvGrpSpPr>
          <p:cNvPr id="511" name="Gruppieren 182"/>
          <p:cNvGrpSpPr/>
          <p:nvPr/>
        </p:nvGrpSpPr>
        <p:grpSpPr>
          <a:xfrm>
            <a:off x="1037160" y="2004840"/>
            <a:ext cx="526680" cy="309240"/>
            <a:chOff x="1037160" y="2004840"/>
            <a:chExt cx="526680" cy="309240"/>
          </a:xfrm>
        </p:grpSpPr>
        <p:sp>
          <p:nvSpPr>
            <p:cNvPr id="512" name="Rechteck 264"/>
            <p:cNvSpPr/>
            <p:nvPr/>
          </p:nvSpPr>
          <p:spPr>
            <a:xfrm>
              <a:off x="1037160" y="2004840"/>
              <a:ext cx="526680" cy="30924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513" name="Gerader Verbinder 184"/>
            <p:cNvSpPr/>
            <p:nvPr/>
          </p:nvSpPr>
          <p:spPr>
            <a:xfrm>
              <a:off x="1126800" y="2245680"/>
              <a:ext cx="10944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514" name="Gerader Verbinder 185"/>
            <p:cNvSpPr/>
            <p:nvPr/>
          </p:nvSpPr>
          <p:spPr>
            <a:xfrm flipV="1">
              <a:off x="1236240" y="2084760"/>
              <a:ext cx="160920" cy="16092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515" name="Gerader Verbinder 186"/>
            <p:cNvSpPr/>
            <p:nvPr/>
          </p:nvSpPr>
          <p:spPr>
            <a:xfrm>
              <a:off x="1397160" y="2084760"/>
              <a:ext cx="10908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516" name="Gerader Verbinder 187"/>
            <p:cNvSpPr/>
            <p:nvPr/>
          </p:nvSpPr>
          <p:spPr>
            <a:xfrm>
              <a:off x="1126800" y="2084760"/>
              <a:ext cx="10944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517" name="Gerader Verbinder 188"/>
            <p:cNvSpPr/>
            <p:nvPr/>
          </p:nvSpPr>
          <p:spPr>
            <a:xfrm>
              <a:off x="1236240" y="2084760"/>
              <a:ext cx="160920" cy="16092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518" name="Gerader Verbinder 189"/>
            <p:cNvSpPr/>
            <p:nvPr/>
          </p:nvSpPr>
          <p:spPr>
            <a:xfrm>
              <a:off x="1397160" y="2245680"/>
              <a:ext cx="10908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</p:grpSp>
      <p:grpSp>
        <p:nvGrpSpPr>
          <p:cNvPr id="519" name="Gruppieren 190"/>
          <p:cNvGrpSpPr/>
          <p:nvPr/>
        </p:nvGrpSpPr>
        <p:grpSpPr>
          <a:xfrm>
            <a:off x="1047960" y="2843640"/>
            <a:ext cx="526680" cy="309240"/>
            <a:chOff x="1047960" y="2843640"/>
            <a:chExt cx="526680" cy="309240"/>
          </a:xfrm>
        </p:grpSpPr>
        <p:sp>
          <p:nvSpPr>
            <p:cNvPr id="520" name="Rechteck 265"/>
            <p:cNvSpPr/>
            <p:nvPr/>
          </p:nvSpPr>
          <p:spPr>
            <a:xfrm>
              <a:off x="1047960" y="2843640"/>
              <a:ext cx="526680" cy="30924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521" name="Gerader Verbinder 192"/>
            <p:cNvSpPr/>
            <p:nvPr/>
          </p:nvSpPr>
          <p:spPr>
            <a:xfrm>
              <a:off x="1137600" y="3084480"/>
              <a:ext cx="10944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522" name="Gerader Verbinder 193"/>
            <p:cNvSpPr/>
            <p:nvPr/>
          </p:nvSpPr>
          <p:spPr>
            <a:xfrm flipV="1">
              <a:off x="1247040" y="2923920"/>
              <a:ext cx="160920" cy="1605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523" name="Gerader Verbinder 194"/>
            <p:cNvSpPr/>
            <p:nvPr/>
          </p:nvSpPr>
          <p:spPr>
            <a:xfrm>
              <a:off x="1407960" y="2923920"/>
              <a:ext cx="10908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524" name="Gerader Verbinder 195"/>
            <p:cNvSpPr/>
            <p:nvPr/>
          </p:nvSpPr>
          <p:spPr>
            <a:xfrm>
              <a:off x="1137600" y="2923920"/>
              <a:ext cx="10944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525" name="Gerader Verbinder 196"/>
            <p:cNvSpPr/>
            <p:nvPr/>
          </p:nvSpPr>
          <p:spPr>
            <a:xfrm>
              <a:off x="1247040" y="2923920"/>
              <a:ext cx="160920" cy="1605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526" name="Gerader Verbinder 197"/>
            <p:cNvSpPr/>
            <p:nvPr/>
          </p:nvSpPr>
          <p:spPr>
            <a:xfrm>
              <a:off x="1407960" y="3084480"/>
              <a:ext cx="10908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</p:grpSp>
      <p:grpSp>
        <p:nvGrpSpPr>
          <p:cNvPr id="527" name="Gruppieren 198"/>
          <p:cNvGrpSpPr/>
          <p:nvPr/>
        </p:nvGrpSpPr>
        <p:grpSpPr>
          <a:xfrm>
            <a:off x="1047960" y="3625920"/>
            <a:ext cx="526680" cy="309240"/>
            <a:chOff x="1047960" y="3625920"/>
            <a:chExt cx="526680" cy="309240"/>
          </a:xfrm>
        </p:grpSpPr>
        <p:sp>
          <p:nvSpPr>
            <p:cNvPr id="528" name="Rechteck 266"/>
            <p:cNvSpPr/>
            <p:nvPr/>
          </p:nvSpPr>
          <p:spPr>
            <a:xfrm>
              <a:off x="1047960" y="3625920"/>
              <a:ext cx="526680" cy="30924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529" name="Gerader Verbinder 200"/>
            <p:cNvSpPr/>
            <p:nvPr/>
          </p:nvSpPr>
          <p:spPr>
            <a:xfrm>
              <a:off x="1137600" y="3866760"/>
              <a:ext cx="10944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530" name="Gerader Verbinder 201"/>
            <p:cNvSpPr/>
            <p:nvPr/>
          </p:nvSpPr>
          <p:spPr>
            <a:xfrm flipV="1">
              <a:off x="1247040" y="3705840"/>
              <a:ext cx="160920" cy="16092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531" name="Gerader Verbinder 202"/>
            <p:cNvSpPr/>
            <p:nvPr/>
          </p:nvSpPr>
          <p:spPr>
            <a:xfrm>
              <a:off x="1407960" y="3705840"/>
              <a:ext cx="10908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532" name="Gerader Verbinder 203"/>
            <p:cNvSpPr/>
            <p:nvPr/>
          </p:nvSpPr>
          <p:spPr>
            <a:xfrm>
              <a:off x="1137600" y="3705840"/>
              <a:ext cx="10944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533" name="Gerader Verbinder 204"/>
            <p:cNvSpPr/>
            <p:nvPr/>
          </p:nvSpPr>
          <p:spPr>
            <a:xfrm>
              <a:off x="1247040" y="3705840"/>
              <a:ext cx="160920" cy="16092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534" name="Gerader Verbinder 205"/>
            <p:cNvSpPr/>
            <p:nvPr/>
          </p:nvSpPr>
          <p:spPr>
            <a:xfrm>
              <a:off x="1407960" y="3866760"/>
              <a:ext cx="10908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</p:grpSp>
      <p:grpSp>
        <p:nvGrpSpPr>
          <p:cNvPr id="535" name="Gruppieren 1"/>
          <p:cNvGrpSpPr/>
          <p:nvPr/>
        </p:nvGrpSpPr>
        <p:grpSpPr>
          <a:xfrm>
            <a:off x="1047960" y="4432320"/>
            <a:ext cx="526680" cy="309240"/>
            <a:chOff x="1047960" y="4432320"/>
            <a:chExt cx="526680" cy="309240"/>
          </a:xfrm>
        </p:grpSpPr>
        <p:sp>
          <p:nvSpPr>
            <p:cNvPr id="536" name="Rechteck 267"/>
            <p:cNvSpPr/>
            <p:nvPr/>
          </p:nvSpPr>
          <p:spPr>
            <a:xfrm>
              <a:off x="1047960" y="4432320"/>
              <a:ext cx="526680" cy="30924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537" name="Gerader Verbinder 1"/>
            <p:cNvSpPr/>
            <p:nvPr/>
          </p:nvSpPr>
          <p:spPr>
            <a:xfrm>
              <a:off x="1137600" y="4673160"/>
              <a:ext cx="10944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538" name="Gerader Verbinder 2"/>
            <p:cNvSpPr/>
            <p:nvPr/>
          </p:nvSpPr>
          <p:spPr>
            <a:xfrm flipV="1">
              <a:off x="1247040" y="4512600"/>
              <a:ext cx="160920" cy="1605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539" name="Gerader Verbinder 3"/>
            <p:cNvSpPr/>
            <p:nvPr/>
          </p:nvSpPr>
          <p:spPr>
            <a:xfrm>
              <a:off x="1407960" y="4512600"/>
              <a:ext cx="10908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540" name="Gerader Verbinder 4"/>
            <p:cNvSpPr/>
            <p:nvPr/>
          </p:nvSpPr>
          <p:spPr>
            <a:xfrm>
              <a:off x="1137600" y="4512600"/>
              <a:ext cx="10944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541" name="Gerader Verbinder 5"/>
            <p:cNvSpPr/>
            <p:nvPr/>
          </p:nvSpPr>
          <p:spPr>
            <a:xfrm>
              <a:off x="1247040" y="4512600"/>
              <a:ext cx="160920" cy="1605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542" name="Gerader Verbinder 6"/>
            <p:cNvSpPr/>
            <p:nvPr/>
          </p:nvSpPr>
          <p:spPr>
            <a:xfrm>
              <a:off x="1407960" y="4673160"/>
              <a:ext cx="10908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</p:grpSp>
      <p:grpSp>
        <p:nvGrpSpPr>
          <p:cNvPr id="543" name="Gruppieren 214"/>
          <p:cNvGrpSpPr/>
          <p:nvPr/>
        </p:nvGrpSpPr>
        <p:grpSpPr>
          <a:xfrm>
            <a:off x="1097280" y="940320"/>
            <a:ext cx="499680" cy="454320"/>
            <a:chOff x="1097280" y="940320"/>
            <a:chExt cx="499680" cy="454320"/>
          </a:xfrm>
        </p:grpSpPr>
        <p:sp>
          <p:nvSpPr>
            <p:cNvPr id="544" name="Ellipse 215"/>
            <p:cNvSpPr/>
            <p:nvPr/>
          </p:nvSpPr>
          <p:spPr>
            <a:xfrm>
              <a:off x="1097280" y="940320"/>
              <a:ext cx="499680" cy="45432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cxnSp>
          <p:nvCxnSpPr>
            <p:cNvPr id="545" name="Gerade Verbindung mit Pfeil 216"/>
            <p:cNvCxnSpPr/>
            <p:nvPr/>
          </p:nvCxnSpPr>
          <p:spPr>
            <a:xfrm rot="5400000" flipH="1" flipV="1">
              <a:off x="1275840" y="1287000"/>
              <a:ext cx="150120" cy="720"/>
            </a:xfrm>
            <a:prstGeom prst="bentConnector3">
              <a:avLst>
                <a:gd name="adj1" fmla="val 50000"/>
              </a:avLst>
            </a:prstGeom>
            <a:ln w="6480">
              <a:solidFill>
                <a:srgbClr val="4472C4"/>
              </a:solidFill>
              <a:miter/>
              <a:tailEnd type="triangle" w="med" len="med"/>
            </a:ln>
          </p:spPr>
        </p:cxnSp>
        <p:cxnSp>
          <p:nvCxnSpPr>
            <p:cNvPr id="546" name="Gerade Verbindung mit Pfeil 217"/>
            <p:cNvCxnSpPr/>
            <p:nvPr/>
          </p:nvCxnSpPr>
          <p:spPr>
            <a:xfrm rot="5400000" flipH="1" flipV="1">
              <a:off x="1276200" y="1040760"/>
              <a:ext cx="151200" cy="720"/>
            </a:xfrm>
            <a:prstGeom prst="bentConnector3">
              <a:avLst>
                <a:gd name="adj1" fmla="val 49880"/>
              </a:avLst>
            </a:prstGeom>
            <a:ln w="6480">
              <a:solidFill>
                <a:srgbClr val="4472C4"/>
              </a:solidFill>
              <a:miter/>
              <a:tailEnd type="triangle" w="med" len="med"/>
            </a:ln>
          </p:spPr>
        </p:cxnSp>
        <p:cxnSp>
          <p:nvCxnSpPr>
            <p:cNvPr id="547" name="Gerade Verbindung mit Pfeil 218"/>
            <p:cNvCxnSpPr/>
            <p:nvPr/>
          </p:nvCxnSpPr>
          <p:spPr>
            <a:xfrm>
              <a:off x="1155240" y="1170360"/>
              <a:ext cx="153360" cy="720"/>
            </a:xfrm>
            <a:prstGeom prst="bentConnector3">
              <a:avLst>
                <a:gd name="adj1" fmla="val 50117"/>
              </a:avLst>
            </a:prstGeom>
            <a:ln w="6480">
              <a:solidFill>
                <a:srgbClr val="4472C4"/>
              </a:solidFill>
              <a:miter/>
              <a:tailEnd type="triangle" w="med" len="med"/>
            </a:ln>
          </p:spPr>
        </p:cxnSp>
        <p:cxnSp>
          <p:nvCxnSpPr>
            <p:cNvPr id="548" name="Gerade Verbindung mit Pfeil 219"/>
            <p:cNvCxnSpPr/>
            <p:nvPr/>
          </p:nvCxnSpPr>
          <p:spPr>
            <a:xfrm rot="10800000">
              <a:off x="1378800" y="1164240"/>
              <a:ext cx="145080" cy="720"/>
            </a:xfrm>
            <a:prstGeom prst="bentConnector3">
              <a:avLst>
                <a:gd name="adj1" fmla="val 50000"/>
              </a:avLst>
            </a:prstGeom>
            <a:ln w="6480">
              <a:solidFill>
                <a:srgbClr val="4472C4"/>
              </a:solidFill>
              <a:miter/>
              <a:tailEnd type="triangle" w="med" len="med"/>
            </a:ln>
          </p:spPr>
        </p:cxnSp>
      </p:grpSp>
      <p:sp>
        <p:nvSpPr>
          <p:cNvPr id="549" name="Ellipse 220"/>
          <p:cNvSpPr/>
          <p:nvPr/>
        </p:nvSpPr>
        <p:spPr>
          <a:xfrm>
            <a:off x="2439720" y="1089000"/>
            <a:ext cx="154440" cy="146880"/>
          </a:xfrm>
          <a:prstGeom prst="ellipse">
            <a:avLst/>
          </a:prstGeom>
          <a:solidFill>
            <a:srgbClr val="FFD966"/>
          </a:solidFill>
          <a:ln w="12600">
            <a:solidFill>
              <a:srgbClr val="527F3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104400" rIns="90000" bIns="1044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50" name="Ellipse 221"/>
          <p:cNvSpPr/>
          <p:nvPr/>
        </p:nvSpPr>
        <p:spPr>
          <a:xfrm>
            <a:off x="5891760" y="1734840"/>
            <a:ext cx="154440" cy="146880"/>
          </a:xfrm>
          <a:prstGeom prst="ellipse">
            <a:avLst/>
          </a:prstGeom>
          <a:solidFill>
            <a:srgbClr val="FFD966"/>
          </a:solidFill>
          <a:ln w="12600">
            <a:solidFill>
              <a:srgbClr val="527F3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104400" rIns="90000" bIns="1044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51" name="Rechteck 268"/>
          <p:cNvSpPr/>
          <p:nvPr/>
        </p:nvSpPr>
        <p:spPr>
          <a:xfrm>
            <a:off x="3343320" y="1699560"/>
            <a:ext cx="223560" cy="192240"/>
          </a:xfrm>
          <a:prstGeom prst="rect">
            <a:avLst/>
          </a:prstGeom>
          <a:solidFill>
            <a:srgbClr val="ED7D31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52" name="Rechteck 269"/>
          <p:cNvSpPr/>
          <p:nvPr/>
        </p:nvSpPr>
        <p:spPr>
          <a:xfrm>
            <a:off x="4634640" y="2009520"/>
            <a:ext cx="223560" cy="192240"/>
          </a:xfrm>
          <a:prstGeom prst="rect">
            <a:avLst/>
          </a:prstGeom>
          <a:solidFill>
            <a:srgbClr val="ED7D31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53" name="Rechteck 270"/>
          <p:cNvSpPr/>
          <p:nvPr/>
        </p:nvSpPr>
        <p:spPr>
          <a:xfrm>
            <a:off x="3377880" y="2871000"/>
            <a:ext cx="223560" cy="192240"/>
          </a:xfrm>
          <a:prstGeom prst="rect">
            <a:avLst/>
          </a:prstGeom>
          <a:solidFill>
            <a:srgbClr val="ED7D31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54" name="Rechteck 271"/>
          <p:cNvSpPr/>
          <p:nvPr/>
        </p:nvSpPr>
        <p:spPr>
          <a:xfrm>
            <a:off x="2445840" y="3698280"/>
            <a:ext cx="223560" cy="192240"/>
          </a:xfrm>
          <a:prstGeom prst="rect">
            <a:avLst/>
          </a:prstGeom>
          <a:solidFill>
            <a:srgbClr val="ED7D31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55" name="Rechteck 272"/>
          <p:cNvSpPr/>
          <p:nvPr/>
        </p:nvSpPr>
        <p:spPr>
          <a:xfrm>
            <a:off x="3693960" y="3698280"/>
            <a:ext cx="223560" cy="192240"/>
          </a:xfrm>
          <a:prstGeom prst="rect">
            <a:avLst/>
          </a:prstGeom>
          <a:solidFill>
            <a:srgbClr val="ED7D31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56" name="Rechteck 273"/>
          <p:cNvSpPr/>
          <p:nvPr/>
        </p:nvSpPr>
        <p:spPr>
          <a:xfrm>
            <a:off x="3078720" y="4169520"/>
            <a:ext cx="223560" cy="192240"/>
          </a:xfrm>
          <a:prstGeom prst="rect">
            <a:avLst/>
          </a:prstGeom>
          <a:solidFill>
            <a:srgbClr val="ED7D31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57" name="Rechteck 274"/>
          <p:cNvSpPr/>
          <p:nvPr/>
        </p:nvSpPr>
        <p:spPr>
          <a:xfrm>
            <a:off x="2445840" y="4479480"/>
            <a:ext cx="223560" cy="192240"/>
          </a:xfrm>
          <a:prstGeom prst="rect">
            <a:avLst/>
          </a:prstGeom>
          <a:solidFill>
            <a:srgbClr val="ED7D31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58" name="Rechteck 275"/>
          <p:cNvSpPr/>
          <p:nvPr/>
        </p:nvSpPr>
        <p:spPr>
          <a:xfrm>
            <a:off x="5247000" y="2550960"/>
            <a:ext cx="223560" cy="192240"/>
          </a:xfrm>
          <a:prstGeom prst="rect">
            <a:avLst/>
          </a:prstGeom>
          <a:solidFill>
            <a:srgbClr val="ED7D31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59" name="Rechteck 276"/>
          <p:cNvSpPr/>
          <p:nvPr/>
        </p:nvSpPr>
        <p:spPr>
          <a:xfrm>
            <a:off x="4614480" y="2860920"/>
            <a:ext cx="223560" cy="192240"/>
          </a:xfrm>
          <a:prstGeom prst="rect">
            <a:avLst/>
          </a:prstGeom>
          <a:solidFill>
            <a:srgbClr val="ED7D31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60" name="Rechteck 277"/>
          <p:cNvSpPr/>
          <p:nvPr/>
        </p:nvSpPr>
        <p:spPr>
          <a:xfrm>
            <a:off x="5546160" y="2860920"/>
            <a:ext cx="223560" cy="192240"/>
          </a:xfrm>
          <a:prstGeom prst="rect">
            <a:avLst/>
          </a:prstGeom>
          <a:solidFill>
            <a:srgbClr val="ED7D31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61" name="Rechteck 278"/>
          <p:cNvSpPr/>
          <p:nvPr/>
        </p:nvSpPr>
        <p:spPr>
          <a:xfrm>
            <a:off x="4614480" y="3699360"/>
            <a:ext cx="223560" cy="192240"/>
          </a:xfrm>
          <a:prstGeom prst="rect">
            <a:avLst/>
          </a:prstGeom>
          <a:solidFill>
            <a:srgbClr val="ED7D31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62" name="Rechteck 279"/>
          <p:cNvSpPr/>
          <p:nvPr/>
        </p:nvSpPr>
        <p:spPr>
          <a:xfrm>
            <a:off x="4930920" y="3699360"/>
            <a:ext cx="223560" cy="192240"/>
          </a:xfrm>
          <a:prstGeom prst="rect">
            <a:avLst/>
          </a:prstGeom>
          <a:solidFill>
            <a:srgbClr val="ED7D31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63" name="Rechteck 280"/>
          <p:cNvSpPr/>
          <p:nvPr/>
        </p:nvSpPr>
        <p:spPr>
          <a:xfrm>
            <a:off x="5247360" y="4169520"/>
            <a:ext cx="223560" cy="192240"/>
          </a:xfrm>
          <a:prstGeom prst="rect">
            <a:avLst/>
          </a:prstGeom>
          <a:solidFill>
            <a:srgbClr val="ED7D31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64" name="Rechteck 281"/>
          <p:cNvSpPr/>
          <p:nvPr/>
        </p:nvSpPr>
        <p:spPr>
          <a:xfrm>
            <a:off x="5546520" y="4169520"/>
            <a:ext cx="223560" cy="192240"/>
          </a:xfrm>
          <a:prstGeom prst="rect">
            <a:avLst/>
          </a:prstGeom>
          <a:solidFill>
            <a:srgbClr val="ED7D31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65" name="Rechteck 282"/>
          <p:cNvSpPr/>
          <p:nvPr/>
        </p:nvSpPr>
        <p:spPr>
          <a:xfrm>
            <a:off x="4930920" y="4479120"/>
            <a:ext cx="223560" cy="192240"/>
          </a:xfrm>
          <a:prstGeom prst="rect">
            <a:avLst/>
          </a:prstGeom>
          <a:solidFill>
            <a:srgbClr val="ED7D31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66" name="Gerader Verbinder 7"/>
          <p:cNvSpPr/>
          <p:nvPr/>
        </p:nvSpPr>
        <p:spPr>
          <a:xfrm flipH="1" flipV="1">
            <a:off x="6269760" y="3893400"/>
            <a:ext cx="5400" cy="265680"/>
          </a:xfrm>
          <a:prstGeom prst="line">
            <a:avLst/>
          </a:prstGeom>
          <a:ln w="19080">
            <a:solidFill>
              <a:srgbClr val="FFC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180000" rIns="90000" bIns="18000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67" name="Gerader Verbinder 8"/>
          <p:cNvSpPr/>
          <p:nvPr/>
        </p:nvSpPr>
        <p:spPr>
          <a:xfrm flipV="1">
            <a:off x="5953680" y="3893400"/>
            <a:ext cx="360" cy="268920"/>
          </a:xfrm>
          <a:prstGeom prst="line">
            <a:avLst/>
          </a:prstGeom>
          <a:ln w="19080">
            <a:solidFill>
              <a:srgbClr val="ED7D3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180000" rIns="90000" bIns="18000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68" name="Gerader Verbinder 239"/>
          <p:cNvSpPr/>
          <p:nvPr/>
        </p:nvSpPr>
        <p:spPr>
          <a:xfrm flipH="1" flipV="1">
            <a:off x="5953680" y="3583440"/>
            <a:ext cx="316440" cy="896760"/>
          </a:xfrm>
          <a:prstGeom prst="line">
            <a:avLst/>
          </a:prstGeom>
          <a:ln w="19080">
            <a:solidFill>
              <a:srgbClr val="70AD47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69" name="Gerader Verbinder 240"/>
          <p:cNvSpPr/>
          <p:nvPr/>
        </p:nvSpPr>
        <p:spPr>
          <a:xfrm flipV="1">
            <a:off x="5637240" y="3583440"/>
            <a:ext cx="360" cy="896760"/>
          </a:xfrm>
          <a:prstGeom prst="line">
            <a:avLst/>
          </a:prstGeom>
          <a:ln w="190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180000" rIns="90000" bIns="18000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70" name="Rechteck 283"/>
          <p:cNvSpPr/>
          <p:nvPr/>
        </p:nvSpPr>
        <p:spPr>
          <a:xfrm>
            <a:off x="725400" y="5040000"/>
            <a:ext cx="4157640" cy="47808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71" name="Rechteck 284"/>
          <p:cNvSpPr/>
          <p:nvPr/>
        </p:nvSpPr>
        <p:spPr>
          <a:xfrm>
            <a:off x="2301480" y="516852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72" name="Rechteck 285"/>
          <p:cNvSpPr/>
          <p:nvPr/>
        </p:nvSpPr>
        <p:spPr>
          <a:xfrm>
            <a:off x="2617920" y="5168520"/>
            <a:ext cx="223560" cy="192240"/>
          </a:xfrm>
          <a:prstGeom prst="rect">
            <a:avLst/>
          </a:prstGeom>
          <a:solidFill>
            <a:srgbClr val="FF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73" name="Rechteck 286"/>
          <p:cNvSpPr/>
          <p:nvPr/>
        </p:nvSpPr>
        <p:spPr>
          <a:xfrm>
            <a:off x="2934360" y="516852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74" name="Rechteck 287"/>
          <p:cNvSpPr/>
          <p:nvPr/>
        </p:nvSpPr>
        <p:spPr>
          <a:xfrm>
            <a:off x="3233520" y="516852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75" name="Rechteck 288"/>
          <p:cNvSpPr/>
          <p:nvPr/>
        </p:nvSpPr>
        <p:spPr>
          <a:xfrm>
            <a:off x="3549960" y="5168520"/>
            <a:ext cx="223560" cy="192240"/>
          </a:xfrm>
          <a:prstGeom prst="rect">
            <a:avLst/>
          </a:prstGeom>
          <a:solidFill>
            <a:srgbClr val="FF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76" name="Rechteck 289"/>
          <p:cNvSpPr/>
          <p:nvPr/>
        </p:nvSpPr>
        <p:spPr>
          <a:xfrm>
            <a:off x="3866400" y="516852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77" name="Rechteck 290"/>
          <p:cNvSpPr/>
          <p:nvPr/>
        </p:nvSpPr>
        <p:spPr>
          <a:xfrm>
            <a:off x="4185720" y="5168520"/>
            <a:ext cx="223560" cy="192240"/>
          </a:xfrm>
          <a:prstGeom prst="rect">
            <a:avLst/>
          </a:prstGeom>
          <a:solidFill>
            <a:srgbClr val="FF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78" name="Rechteck 291"/>
          <p:cNvSpPr/>
          <p:nvPr/>
        </p:nvSpPr>
        <p:spPr>
          <a:xfrm>
            <a:off x="4500000" y="516852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79" name="Rechteck 292"/>
          <p:cNvSpPr/>
          <p:nvPr/>
        </p:nvSpPr>
        <p:spPr>
          <a:xfrm>
            <a:off x="966960" y="516852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80" name="Rechteck 293"/>
          <p:cNvSpPr/>
          <p:nvPr/>
        </p:nvSpPr>
        <p:spPr>
          <a:xfrm>
            <a:off x="964440" y="5223960"/>
            <a:ext cx="226440" cy="810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1360" rIns="90000" bIns="8136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81" name="Ellipse 12"/>
          <p:cNvSpPr/>
          <p:nvPr/>
        </p:nvSpPr>
        <p:spPr>
          <a:xfrm>
            <a:off x="1014480" y="524160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582" name="Ellipse 13"/>
          <p:cNvSpPr/>
          <p:nvPr/>
        </p:nvSpPr>
        <p:spPr>
          <a:xfrm>
            <a:off x="1102320" y="523872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583" name="Rechteck 294"/>
          <p:cNvSpPr/>
          <p:nvPr/>
        </p:nvSpPr>
        <p:spPr>
          <a:xfrm>
            <a:off x="1317960" y="516852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84" name="Rechteck 295"/>
          <p:cNvSpPr/>
          <p:nvPr/>
        </p:nvSpPr>
        <p:spPr>
          <a:xfrm>
            <a:off x="1315080" y="5223960"/>
            <a:ext cx="226440" cy="810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1360" rIns="90000" bIns="8136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85" name="Ellipse 16"/>
          <p:cNvSpPr/>
          <p:nvPr/>
        </p:nvSpPr>
        <p:spPr>
          <a:xfrm>
            <a:off x="1365480" y="524160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586" name="Ellipse 17"/>
          <p:cNvSpPr/>
          <p:nvPr/>
        </p:nvSpPr>
        <p:spPr>
          <a:xfrm>
            <a:off x="1453320" y="523872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587" name="Rechteck 296"/>
          <p:cNvSpPr/>
          <p:nvPr/>
        </p:nvSpPr>
        <p:spPr>
          <a:xfrm>
            <a:off x="720000" y="6013080"/>
            <a:ext cx="4157640" cy="47808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88" name="Rechteck 297"/>
          <p:cNvSpPr/>
          <p:nvPr/>
        </p:nvSpPr>
        <p:spPr>
          <a:xfrm>
            <a:off x="2296080" y="6141600"/>
            <a:ext cx="223560" cy="192240"/>
          </a:xfrm>
          <a:prstGeom prst="rect">
            <a:avLst/>
          </a:prstGeom>
          <a:solidFill>
            <a:srgbClr val="FF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89" name="Rechteck 298"/>
          <p:cNvSpPr/>
          <p:nvPr/>
        </p:nvSpPr>
        <p:spPr>
          <a:xfrm>
            <a:off x="2612520" y="6141600"/>
            <a:ext cx="223560" cy="192240"/>
          </a:xfrm>
          <a:prstGeom prst="rect">
            <a:avLst/>
          </a:prstGeom>
          <a:solidFill>
            <a:srgbClr val="FF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90" name="Rechteck 299"/>
          <p:cNvSpPr/>
          <p:nvPr/>
        </p:nvSpPr>
        <p:spPr>
          <a:xfrm>
            <a:off x="2928960" y="614160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91" name="Rechteck 300"/>
          <p:cNvSpPr/>
          <p:nvPr/>
        </p:nvSpPr>
        <p:spPr>
          <a:xfrm>
            <a:off x="3228120" y="6141600"/>
            <a:ext cx="223560" cy="192240"/>
          </a:xfrm>
          <a:prstGeom prst="rect">
            <a:avLst/>
          </a:prstGeom>
          <a:solidFill>
            <a:srgbClr val="FF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92" name="Rechteck 301"/>
          <p:cNvSpPr/>
          <p:nvPr/>
        </p:nvSpPr>
        <p:spPr>
          <a:xfrm>
            <a:off x="3544200" y="614160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93" name="Rechteck 302"/>
          <p:cNvSpPr/>
          <p:nvPr/>
        </p:nvSpPr>
        <p:spPr>
          <a:xfrm>
            <a:off x="3860640" y="614160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94" name="Rechteck 303"/>
          <p:cNvSpPr/>
          <p:nvPr/>
        </p:nvSpPr>
        <p:spPr>
          <a:xfrm>
            <a:off x="4180320" y="6141600"/>
            <a:ext cx="223560" cy="19224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95" name="Rechteck 304"/>
          <p:cNvSpPr/>
          <p:nvPr/>
        </p:nvSpPr>
        <p:spPr>
          <a:xfrm>
            <a:off x="4494240" y="61416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96" name="Rechteck 305"/>
          <p:cNvSpPr/>
          <p:nvPr/>
        </p:nvSpPr>
        <p:spPr>
          <a:xfrm>
            <a:off x="961560" y="61416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97" name="Rechteck 306"/>
          <p:cNvSpPr/>
          <p:nvPr/>
        </p:nvSpPr>
        <p:spPr>
          <a:xfrm>
            <a:off x="958680" y="6197040"/>
            <a:ext cx="226440" cy="810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1360" rIns="90000" bIns="8136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598" name="Ellipse 29"/>
          <p:cNvSpPr/>
          <p:nvPr/>
        </p:nvSpPr>
        <p:spPr>
          <a:xfrm>
            <a:off x="1009080" y="621468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599" name="Ellipse 30"/>
          <p:cNvSpPr/>
          <p:nvPr/>
        </p:nvSpPr>
        <p:spPr>
          <a:xfrm>
            <a:off x="1096920" y="621180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600" name="Rechteck 307"/>
          <p:cNvSpPr/>
          <p:nvPr/>
        </p:nvSpPr>
        <p:spPr>
          <a:xfrm>
            <a:off x="1312560" y="614160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01" name="Rechteck 308"/>
          <p:cNvSpPr/>
          <p:nvPr/>
        </p:nvSpPr>
        <p:spPr>
          <a:xfrm>
            <a:off x="1309680" y="6197040"/>
            <a:ext cx="226440" cy="810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1360" rIns="90000" bIns="8136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02" name="Ellipse 6"/>
          <p:cNvSpPr/>
          <p:nvPr/>
        </p:nvSpPr>
        <p:spPr>
          <a:xfrm>
            <a:off x="1360080" y="621468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603" name="Ellipse 7"/>
          <p:cNvSpPr/>
          <p:nvPr/>
        </p:nvSpPr>
        <p:spPr>
          <a:xfrm>
            <a:off x="1447560" y="621180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604" name="Gerader Verbinder 35"/>
          <p:cNvSpPr/>
          <p:nvPr/>
        </p:nvSpPr>
        <p:spPr>
          <a:xfrm>
            <a:off x="3978360" y="5361480"/>
            <a:ext cx="313920" cy="779760"/>
          </a:xfrm>
          <a:prstGeom prst="line">
            <a:avLst/>
          </a:prstGeom>
          <a:ln w="19080">
            <a:solidFill>
              <a:srgbClr val="ED7D3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05" name="Gerader Verbinder 36"/>
          <p:cNvSpPr/>
          <p:nvPr/>
        </p:nvSpPr>
        <p:spPr>
          <a:xfrm flipH="1">
            <a:off x="4606200" y="5361480"/>
            <a:ext cx="5760" cy="779760"/>
          </a:xfrm>
          <a:prstGeom prst="line">
            <a:avLst/>
          </a:prstGeom>
          <a:ln w="19080">
            <a:solidFill>
              <a:srgbClr val="70AD47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180000" rIns="90000" bIns="18000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06" name="Rechteck 309"/>
          <p:cNvSpPr/>
          <p:nvPr/>
        </p:nvSpPr>
        <p:spPr>
          <a:xfrm>
            <a:off x="5225760" y="5028480"/>
            <a:ext cx="4157640" cy="47808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07" name="Rechteck 310"/>
          <p:cNvSpPr/>
          <p:nvPr/>
        </p:nvSpPr>
        <p:spPr>
          <a:xfrm>
            <a:off x="6801840" y="515736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08" name="Rechteck 311"/>
          <p:cNvSpPr/>
          <p:nvPr/>
        </p:nvSpPr>
        <p:spPr>
          <a:xfrm>
            <a:off x="7118280" y="5157360"/>
            <a:ext cx="223560" cy="192240"/>
          </a:xfrm>
          <a:prstGeom prst="rect">
            <a:avLst/>
          </a:prstGeom>
          <a:solidFill>
            <a:srgbClr val="FF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09" name="Rechteck 312"/>
          <p:cNvSpPr/>
          <p:nvPr/>
        </p:nvSpPr>
        <p:spPr>
          <a:xfrm>
            <a:off x="7434360" y="515736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10" name="Rechteck 313"/>
          <p:cNvSpPr/>
          <p:nvPr/>
        </p:nvSpPr>
        <p:spPr>
          <a:xfrm>
            <a:off x="7733520" y="515736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11" name="Rechteck 314"/>
          <p:cNvSpPr/>
          <p:nvPr/>
        </p:nvSpPr>
        <p:spPr>
          <a:xfrm>
            <a:off x="8049960" y="5157360"/>
            <a:ext cx="223560" cy="192240"/>
          </a:xfrm>
          <a:prstGeom prst="rect">
            <a:avLst/>
          </a:prstGeom>
          <a:solidFill>
            <a:srgbClr val="FF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12" name="Rechteck 315"/>
          <p:cNvSpPr/>
          <p:nvPr/>
        </p:nvSpPr>
        <p:spPr>
          <a:xfrm>
            <a:off x="8366400" y="515736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13" name="Rechteck 316"/>
          <p:cNvSpPr/>
          <p:nvPr/>
        </p:nvSpPr>
        <p:spPr>
          <a:xfrm>
            <a:off x="8686080" y="5157360"/>
            <a:ext cx="223560" cy="192240"/>
          </a:xfrm>
          <a:prstGeom prst="rect">
            <a:avLst/>
          </a:prstGeom>
          <a:solidFill>
            <a:srgbClr val="FF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14" name="Rechteck 317"/>
          <p:cNvSpPr/>
          <p:nvPr/>
        </p:nvSpPr>
        <p:spPr>
          <a:xfrm>
            <a:off x="9000000" y="515736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15" name="Rechteck 318"/>
          <p:cNvSpPr/>
          <p:nvPr/>
        </p:nvSpPr>
        <p:spPr>
          <a:xfrm>
            <a:off x="5467320" y="515736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16" name="Rechteck 319"/>
          <p:cNvSpPr/>
          <p:nvPr/>
        </p:nvSpPr>
        <p:spPr>
          <a:xfrm>
            <a:off x="5464440" y="5212800"/>
            <a:ext cx="226440" cy="810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1360" rIns="90000" bIns="8136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17" name="Ellipse 252"/>
          <p:cNvSpPr/>
          <p:nvPr/>
        </p:nvSpPr>
        <p:spPr>
          <a:xfrm>
            <a:off x="5514840" y="523044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618" name="Ellipse 253"/>
          <p:cNvSpPr/>
          <p:nvPr/>
        </p:nvSpPr>
        <p:spPr>
          <a:xfrm>
            <a:off x="5602320" y="522720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619" name="Rechteck 320"/>
          <p:cNvSpPr/>
          <p:nvPr/>
        </p:nvSpPr>
        <p:spPr>
          <a:xfrm>
            <a:off x="5818320" y="515736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20" name="Rechteck 321"/>
          <p:cNvSpPr/>
          <p:nvPr/>
        </p:nvSpPr>
        <p:spPr>
          <a:xfrm>
            <a:off x="5815440" y="5212800"/>
            <a:ext cx="226440" cy="810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1360" rIns="90000" bIns="8136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21" name="Ellipse 256"/>
          <p:cNvSpPr/>
          <p:nvPr/>
        </p:nvSpPr>
        <p:spPr>
          <a:xfrm>
            <a:off x="5865480" y="523044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622" name="Ellipse 257"/>
          <p:cNvSpPr/>
          <p:nvPr/>
        </p:nvSpPr>
        <p:spPr>
          <a:xfrm>
            <a:off x="5953320" y="522720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623" name="Rechteck 322"/>
          <p:cNvSpPr/>
          <p:nvPr/>
        </p:nvSpPr>
        <p:spPr>
          <a:xfrm>
            <a:off x="5220000" y="6001560"/>
            <a:ext cx="4157640" cy="47808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24" name="Rechteck 323"/>
          <p:cNvSpPr/>
          <p:nvPr/>
        </p:nvSpPr>
        <p:spPr>
          <a:xfrm>
            <a:off x="6796080" y="6130080"/>
            <a:ext cx="223560" cy="192240"/>
          </a:xfrm>
          <a:prstGeom prst="rect">
            <a:avLst/>
          </a:prstGeom>
          <a:solidFill>
            <a:srgbClr val="FF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25" name="Rechteck 324"/>
          <p:cNvSpPr/>
          <p:nvPr/>
        </p:nvSpPr>
        <p:spPr>
          <a:xfrm>
            <a:off x="7112520" y="6130080"/>
            <a:ext cx="223560" cy="192240"/>
          </a:xfrm>
          <a:prstGeom prst="rect">
            <a:avLst/>
          </a:prstGeom>
          <a:solidFill>
            <a:srgbClr val="FF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26" name="Rechteck 325"/>
          <p:cNvSpPr/>
          <p:nvPr/>
        </p:nvSpPr>
        <p:spPr>
          <a:xfrm>
            <a:off x="7428960" y="613008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27" name="Rechteck 326"/>
          <p:cNvSpPr/>
          <p:nvPr/>
        </p:nvSpPr>
        <p:spPr>
          <a:xfrm>
            <a:off x="7728120" y="6130080"/>
            <a:ext cx="223560" cy="192240"/>
          </a:xfrm>
          <a:prstGeom prst="rect">
            <a:avLst/>
          </a:prstGeom>
          <a:solidFill>
            <a:srgbClr val="FF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28" name="Rechteck 327"/>
          <p:cNvSpPr/>
          <p:nvPr/>
        </p:nvSpPr>
        <p:spPr>
          <a:xfrm>
            <a:off x="8044560" y="613008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29" name="Rechteck 328"/>
          <p:cNvSpPr/>
          <p:nvPr/>
        </p:nvSpPr>
        <p:spPr>
          <a:xfrm>
            <a:off x="8361000" y="613008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30" name="Rechteck 329"/>
          <p:cNvSpPr/>
          <p:nvPr/>
        </p:nvSpPr>
        <p:spPr>
          <a:xfrm>
            <a:off x="8680320" y="6130080"/>
            <a:ext cx="223560" cy="19224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31" name="Rechteck 330"/>
          <p:cNvSpPr/>
          <p:nvPr/>
        </p:nvSpPr>
        <p:spPr>
          <a:xfrm>
            <a:off x="5461560" y="613008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32" name="Rechteck 331"/>
          <p:cNvSpPr/>
          <p:nvPr/>
        </p:nvSpPr>
        <p:spPr>
          <a:xfrm>
            <a:off x="5459040" y="6185880"/>
            <a:ext cx="226440" cy="810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1360" rIns="90000" bIns="8136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33" name="Ellipse 268"/>
          <p:cNvSpPr/>
          <p:nvPr/>
        </p:nvSpPr>
        <p:spPr>
          <a:xfrm>
            <a:off x="5509080" y="620316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634" name="Ellipse 269"/>
          <p:cNvSpPr/>
          <p:nvPr/>
        </p:nvSpPr>
        <p:spPr>
          <a:xfrm>
            <a:off x="5596920" y="620028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635" name="Rechteck 332"/>
          <p:cNvSpPr/>
          <p:nvPr/>
        </p:nvSpPr>
        <p:spPr>
          <a:xfrm>
            <a:off x="5812560" y="613008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36" name="Rechteck 333"/>
          <p:cNvSpPr/>
          <p:nvPr/>
        </p:nvSpPr>
        <p:spPr>
          <a:xfrm>
            <a:off x="5809680" y="6185880"/>
            <a:ext cx="226440" cy="810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1360" rIns="90000" bIns="8136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37" name="Ellipse 272"/>
          <p:cNvSpPr/>
          <p:nvPr/>
        </p:nvSpPr>
        <p:spPr>
          <a:xfrm>
            <a:off x="5860080" y="620316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638" name="Ellipse 273"/>
          <p:cNvSpPr/>
          <p:nvPr/>
        </p:nvSpPr>
        <p:spPr>
          <a:xfrm>
            <a:off x="5947920" y="620028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639" name="Gleichschenkliges Dreieck 274"/>
          <p:cNvSpPr/>
          <p:nvPr/>
        </p:nvSpPr>
        <p:spPr>
          <a:xfrm rot="13580400">
            <a:off x="8890200" y="6208560"/>
            <a:ext cx="307800" cy="164160"/>
          </a:xfrm>
          <a:prstGeom prst="triangle">
            <a:avLst>
              <a:gd name="adj" fmla="val 50000"/>
            </a:avLst>
          </a:prstGeom>
          <a:solidFill>
            <a:srgbClr val="ED7D31"/>
          </a:solidFill>
          <a:ln w="12600">
            <a:solidFill>
              <a:srgbClr val="AF5C2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2800" rIns="90000" bIns="828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40" name="Gleichschenkliges Dreieck 275"/>
          <p:cNvSpPr/>
          <p:nvPr/>
        </p:nvSpPr>
        <p:spPr>
          <a:xfrm rot="2653800">
            <a:off x="9004320" y="6082560"/>
            <a:ext cx="307800" cy="164160"/>
          </a:xfrm>
          <a:prstGeom prst="triangle">
            <a:avLst>
              <a:gd name="adj" fmla="val 50000"/>
            </a:avLst>
          </a:prstGeom>
          <a:solidFill>
            <a:srgbClr val="70AD47"/>
          </a:solidFill>
          <a:ln w="12600">
            <a:solidFill>
              <a:srgbClr val="527F3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2800" rIns="90000" bIns="828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41" name="Gleichschenkliges Dreieck 276"/>
          <p:cNvSpPr/>
          <p:nvPr/>
        </p:nvSpPr>
        <p:spPr>
          <a:xfrm rot="13580400">
            <a:off x="8899920" y="5250240"/>
            <a:ext cx="307800" cy="164160"/>
          </a:xfrm>
          <a:prstGeom prst="triangle">
            <a:avLst>
              <a:gd name="adj" fmla="val 50000"/>
            </a:avLst>
          </a:prstGeom>
          <a:solidFill>
            <a:srgbClr val="ED7D31"/>
          </a:solidFill>
          <a:ln w="12600">
            <a:solidFill>
              <a:srgbClr val="AF5C2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2800" rIns="90000" bIns="828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42" name="Gleichschenkliges Dreieck 277"/>
          <p:cNvSpPr/>
          <p:nvPr/>
        </p:nvSpPr>
        <p:spPr>
          <a:xfrm rot="2653800">
            <a:off x="9014040" y="5124240"/>
            <a:ext cx="307800" cy="164160"/>
          </a:xfrm>
          <a:prstGeom prst="triangle">
            <a:avLst>
              <a:gd name="adj" fmla="val 50000"/>
            </a:avLst>
          </a:prstGeom>
          <a:solidFill>
            <a:srgbClr val="70AD47"/>
          </a:solidFill>
          <a:ln w="12600">
            <a:solidFill>
              <a:srgbClr val="527F3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2800" rIns="90000" bIns="828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43" name="Gerader Verbinder 278"/>
          <p:cNvSpPr/>
          <p:nvPr/>
        </p:nvSpPr>
        <p:spPr>
          <a:xfrm flipH="1">
            <a:off x="9101160" y="5388120"/>
            <a:ext cx="6840" cy="172440"/>
          </a:xfrm>
          <a:prstGeom prst="line">
            <a:avLst/>
          </a:prstGeom>
          <a:ln w="19080">
            <a:solidFill>
              <a:srgbClr val="ED7D3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172080" rIns="90000" bIns="17208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44" name="Gerader Verbinder 279"/>
          <p:cNvSpPr/>
          <p:nvPr/>
        </p:nvSpPr>
        <p:spPr>
          <a:xfrm flipH="1">
            <a:off x="9094320" y="5579280"/>
            <a:ext cx="6840" cy="172440"/>
          </a:xfrm>
          <a:prstGeom prst="line">
            <a:avLst/>
          </a:prstGeom>
          <a:ln w="19080">
            <a:solidFill>
              <a:srgbClr val="70AD47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172080" rIns="90000" bIns="17208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45" name="Gerader Verbinder 280"/>
          <p:cNvSpPr/>
          <p:nvPr/>
        </p:nvSpPr>
        <p:spPr>
          <a:xfrm flipH="1">
            <a:off x="9087840" y="5773320"/>
            <a:ext cx="6480" cy="172800"/>
          </a:xfrm>
          <a:prstGeom prst="line">
            <a:avLst/>
          </a:prstGeom>
          <a:ln w="19080">
            <a:solidFill>
              <a:srgbClr val="ED7D3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172800" rIns="90000" bIns="17280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46" name="Gerader Verbinder 281"/>
          <p:cNvSpPr/>
          <p:nvPr/>
        </p:nvSpPr>
        <p:spPr>
          <a:xfrm flipH="1">
            <a:off x="9077040" y="5937480"/>
            <a:ext cx="6840" cy="172800"/>
          </a:xfrm>
          <a:prstGeom prst="line">
            <a:avLst/>
          </a:prstGeom>
          <a:ln w="19080">
            <a:solidFill>
              <a:srgbClr val="70AD47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172800" rIns="90000" bIns="17280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47" name="Textfeld 282"/>
          <p:cNvSpPr/>
          <p:nvPr/>
        </p:nvSpPr>
        <p:spPr>
          <a:xfrm>
            <a:off x="7651080" y="5577480"/>
            <a:ext cx="118764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Trunkports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8" name="Gerader Verbinder 283"/>
          <p:cNvSpPr/>
          <p:nvPr/>
        </p:nvSpPr>
        <p:spPr>
          <a:xfrm flipV="1">
            <a:off x="8792280" y="5437080"/>
            <a:ext cx="207360" cy="198360"/>
          </a:xfrm>
          <a:prstGeom prst="line">
            <a:avLst/>
          </a:prstGeom>
          <a:ln w="1908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49" name="Gerader Verbinder 284"/>
          <p:cNvSpPr/>
          <p:nvPr/>
        </p:nvSpPr>
        <p:spPr>
          <a:xfrm>
            <a:off x="8772480" y="5872320"/>
            <a:ext cx="241920" cy="194400"/>
          </a:xfrm>
          <a:prstGeom prst="line">
            <a:avLst/>
          </a:prstGeom>
          <a:ln w="1908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E0EDC718-194D-4C80-9118-63B1C8ABED1D}" type="slidenum">
              <a:t>6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fld id="{BCCF42D4-FFB2-40D7-9814-8B328CE06768}" type="datetime1">
              <a:rPr lang="de-DE"/>
              <a:t>28.07.2023</a:t>
            </a:fld>
            <a:endParaRPr lang="de-D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8F2A1"/>
            </a:gs>
            <a:gs pos="100000">
              <a:srgbClr val="F6F9D4"/>
            </a:gs>
          </a:gsLst>
          <a:lin ang="534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" name="Rechtwinkliges Dreieck 649"/>
          <p:cNvSpPr/>
          <p:nvPr/>
        </p:nvSpPr>
        <p:spPr>
          <a:xfrm flipH="1" flipV="1">
            <a:off x="5939640" y="-360"/>
            <a:ext cx="4751640" cy="1079640"/>
          </a:xfrm>
          <a:prstGeom prst="rtTriangle">
            <a:avLst/>
          </a:prstGeom>
          <a:solidFill>
            <a:srgbClr val="D4EA6B"/>
          </a:solidFill>
          <a:ln w="0">
            <a:solidFill>
              <a:srgbClr val="5EB91E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651" name="Rechtwinkliges Dreieck 650"/>
          <p:cNvSpPr/>
          <p:nvPr/>
        </p:nvSpPr>
        <p:spPr>
          <a:xfrm flipH="1" flipV="1">
            <a:off x="5759640" y="-360"/>
            <a:ext cx="4931640" cy="719640"/>
          </a:xfrm>
          <a:prstGeom prst="rtTriangle">
            <a:avLst/>
          </a:prstGeom>
          <a:solidFill>
            <a:srgbClr val="BBE33D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652" name="Snow 6"/>
          <p:cNvSpPr txBox="1"/>
          <p:nvPr/>
        </p:nvSpPr>
        <p:spPr>
          <a:xfrm>
            <a:off x="8604360" y="36000"/>
            <a:ext cx="1979640" cy="251640"/>
          </a:xfrm>
          <a:prstGeom prst="rect">
            <a:avLst/>
          </a:prstGeom>
        </p:spPr>
        <p:txBody>
          <a:bodyPr wrap="none" lIns="90000" tIns="48240" rIns="90000" bIns="48240" anchor="ctr">
            <a:prstTxWarp prst="textPlain">
              <a:avLst>
                <a:gd name="adj" fmla="val 50000"/>
              </a:avLst>
            </a:prstTxWarp>
            <a:noAutofit/>
          </a:bodyPr>
          <a:lstStyle/>
          <a:p>
            <a:pPr algn="r">
              <a:lnSpc>
                <a:spcPct val="100000"/>
              </a:lnSpc>
            </a:pPr>
            <a:r>
              <a:rPr lang="de-DE" sz="1300" b="1" strike="noStrike" spc="-1">
                <a:ln w="0">
                  <a:noFill/>
                </a:ln>
                <a:solidFill>
                  <a:srgbClr val="468A1A"/>
                </a:solidFill>
                <a:latin typeface="Noto Sans"/>
                <a:ea typeface="MS Gothic"/>
              </a:rPr>
              <a:t>Marcel Lindner</a:t>
            </a:r>
            <a:endParaRPr lang="de-DE" sz="1300" b="0" strike="noStrike" spc="-1">
              <a:ln w="0">
                <a:noFill/>
              </a:ln>
              <a:solidFill>
                <a:srgbClr val="468A1A"/>
              </a:solidFill>
              <a:latin typeface="Arial"/>
            </a:endParaRPr>
          </a:p>
        </p:txBody>
      </p:sp>
      <p:sp>
        <p:nvSpPr>
          <p:cNvPr id="653" name="Rechteck 652"/>
          <p:cNvSpPr/>
          <p:nvPr/>
        </p:nvSpPr>
        <p:spPr>
          <a:xfrm rot="21598800">
            <a:off x="9165961" y="252010"/>
            <a:ext cx="1526039" cy="345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 dirty="0" err="1">
                <a:solidFill>
                  <a:srgbClr val="468A1A"/>
                </a:solidFill>
                <a:latin typeface="Arial"/>
              </a:rPr>
              <a:t>m@rcel.tech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4" name="Rechteck 334"/>
          <p:cNvSpPr/>
          <p:nvPr/>
        </p:nvSpPr>
        <p:spPr>
          <a:xfrm>
            <a:off x="474480" y="930960"/>
            <a:ext cx="4157640" cy="47808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55" name="Rechteck 335"/>
          <p:cNvSpPr/>
          <p:nvPr/>
        </p:nvSpPr>
        <p:spPr>
          <a:xfrm>
            <a:off x="2050560" y="105948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56" name="Rechteck 336"/>
          <p:cNvSpPr/>
          <p:nvPr/>
        </p:nvSpPr>
        <p:spPr>
          <a:xfrm>
            <a:off x="2367000" y="1059480"/>
            <a:ext cx="223560" cy="192240"/>
          </a:xfrm>
          <a:prstGeom prst="rect">
            <a:avLst/>
          </a:prstGeom>
          <a:solidFill>
            <a:srgbClr val="FF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57" name="Rechteck 337"/>
          <p:cNvSpPr/>
          <p:nvPr/>
        </p:nvSpPr>
        <p:spPr>
          <a:xfrm>
            <a:off x="2683440" y="105948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58" name="Rechteck 338"/>
          <p:cNvSpPr/>
          <p:nvPr/>
        </p:nvSpPr>
        <p:spPr>
          <a:xfrm>
            <a:off x="2982600" y="105948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59" name="Rechteck 339"/>
          <p:cNvSpPr/>
          <p:nvPr/>
        </p:nvSpPr>
        <p:spPr>
          <a:xfrm>
            <a:off x="3299040" y="1059480"/>
            <a:ext cx="223560" cy="192240"/>
          </a:xfrm>
          <a:prstGeom prst="rect">
            <a:avLst/>
          </a:prstGeom>
          <a:solidFill>
            <a:srgbClr val="FF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60" name="Rechteck 340"/>
          <p:cNvSpPr/>
          <p:nvPr/>
        </p:nvSpPr>
        <p:spPr>
          <a:xfrm>
            <a:off x="3615120" y="105948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61" name="Rechteck 341"/>
          <p:cNvSpPr/>
          <p:nvPr/>
        </p:nvSpPr>
        <p:spPr>
          <a:xfrm>
            <a:off x="3934800" y="1059480"/>
            <a:ext cx="223560" cy="192240"/>
          </a:xfrm>
          <a:prstGeom prst="rect">
            <a:avLst/>
          </a:prstGeom>
          <a:solidFill>
            <a:srgbClr val="FF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62" name="Rechteck 342"/>
          <p:cNvSpPr/>
          <p:nvPr/>
        </p:nvSpPr>
        <p:spPr>
          <a:xfrm>
            <a:off x="4248720" y="105948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63" name="Rechteck 343"/>
          <p:cNvSpPr/>
          <p:nvPr/>
        </p:nvSpPr>
        <p:spPr>
          <a:xfrm>
            <a:off x="716040" y="105948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64" name="Rechteck 344"/>
          <p:cNvSpPr/>
          <p:nvPr/>
        </p:nvSpPr>
        <p:spPr>
          <a:xfrm>
            <a:off x="713160" y="1114920"/>
            <a:ext cx="226440" cy="810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1360" rIns="90000" bIns="8136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65" name="Ellipse 8"/>
          <p:cNvSpPr/>
          <p:nvPr/>
        </p:nvSpPr>
        <p:spPr>
          <a:xfrm>
            <a:off x="763560" y="113256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666" name="Ellipse 9"/>
          <p:cNvSpPr/>
          <p:nvPr/>
        </p:nvSpPr>
        <p:spPr>
          <a:xfrm>
            <a:off x="851400" y="112968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667" name="Rechteck 345"/>
          <p:cNvSpPr/>
          <p:nvPr/>
        </p:nvSpPr>
        <p:spPr>
          <a:xfrm>
            <a:off x="1067040" y="105948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68" name="Rechteck 346"/>
          <p:cNvSpPr/>
          <p:nvPr/>
        </p:nvSpPr>
        <p:spPr>
          <a:xfrm>
            <a:off x="1064160" y="1114920"/>
            <a:ext cx="226440" cy="810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1360" rIns="90000" bIns="8136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69" name="Ellipse 10"/>
          <p:cNvSpPr/>
          <p:nvPr/>
        </p:nvSpPr>
        <p:spPr>
          <a:xfrm>
            <a:off x="1114560" y="113256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670" name="Ellipse 11"/>
          <p:cNvSpPr/>
          <p:nvPr/>
        </p:nvSpPr>
        <p:spPr>
          <a:xfrm>
            <a:off x="1202040" y="112968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671" name="Rechteck 347"/>
          <p:cNvSpPr/>
          <p:nvPr/>
        </p:nvSpPr>
        <p:spPr>
          <a:xfrm>
            <a:off x="474480" y="2672640"/>
            <a:ext cx="4157640" cy="47808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72" name="Rechteck 348"/>
          <p:cNvSpPr/>
          <p:nvPr/>
        </p:nvSpPr>
        <p:spPr>
          <a:xfrm>
            <a:off x="2050560" y="2801160"/>
            <a:ext cx="223560" cy="192240"/>
          </a:xfrm>
          <a:prstGeom prst="rect">
            <a:avLst/>
          </a:prstGeom>
          <a:solidFill>
            <a:srgbClr val="FF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73" name="Rechteck 349"/>
          <p:cNvSpPr/>
          <p:nvPr/>
        </p:nvSpPr>
        <p:spPr>
          <a:xfrm>
            <a:off x="2367000" y="2801160"/>
            <a:ext cx="223560" cy="192240"/>
          </a:xfrm>
          <a:prstGeom prst="rect">
            <a:avLst/>
          </a:prstGeom>
          <a:solidFill>
            <a:srgbClr val="FF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74" name="Rechteck 350"/>
          <p:cNvSpPr/>
          <p:nvPr/>
        </p:nvSpPr>
        <p:spPr>
          <a:xfrm>
            <a:off x="2683440" y="280116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75" name="Rechteck 351"/>
          <p:cNvSpPr/>
          <p:nvPr/>
        </p:nvSpPr>
        <p:spPr>
          <a:xfrm>
            <a:off x="2982600" y="2801160"/>
            <a:ext cx="223560" cy="192240"/>
          </a:xfrm>
          <a:prstGeom prst="rect">
            <a:avLst/>
          </a:prstGeom>
          <a:solidFill>
            <a:srgbClr val="FF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76" name="Rechteck 352"/>
          <p:cNvSpPr/>
          <p:nvPr/>
        </p:nvSpPr>
        <p:spPr>
          <a:xfrm>
            <a:off x="3299040" y="280116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77" name="Rechteck 353"/>
          <p:cNvSpPr/>
          <p:nvPr/>
        </p:nvSpPr>
        <p:spPr>
          <a:xfrm>
            <a:off x="3615120" y="2801160"/>
            <a:ext cx="223560" cy="192240"/>
          </a:xfrm>
          <a:prstGeom prst="rect">
            <a:avLst/>
          </a:prstGeom>
          <a:solidFill>
            <a:srgbClr val="70AD47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78" name="Rechteck 354"/>
          <p:cNvSpPr/>
          <p:nvPr/>
        </p:nvSpPr>
        <p:spPr>
          <a:xfrm>
            <a:off x="3934800" y="2801160"/>
            <a:ext cx="223560" cy="19224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79" name="Rechteck 355"/>
          <p:cNvSpPr/>
          <p:nvPr/>
        </p:nvSpPr>
        <p:spPr>
          <a:xfrm>
            <a:off x="4248720" y="280116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80" name="Rechteck 356"/>
          <p:cNvSpPr/>
          <p:nvPr/>
        </p:nvSpPr>
        <p:spPr>
          <a:xfrm>
            <a:off x="716040" y="280116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81" name="Rechteck 357"/>
          <p:cNvSpPr/>
          <p:nvPr/>
        </p:nvSpPr>
        <p:spPr>
          <a:xfrm>
            <a:off x="713160" y="2856600"/>
            <a:ext cx="226440" cy="810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1360" rIns="90000" bIns="8136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82" name="Ellipse 14"/>
          <p:cNvSpPr/>
          <p:nvPr/>
        </p:nvSpPr>
        <p:spPr>
          <a:xfrm>
            <a:off x="763560" y="287424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683" name="Ellipse 15"/>
          <p:cNvSpPr/>
          <p:nvPr/>
        </p:nvSpPr>
        <p:spPr>
          <a:xfrm>
            <a:off x="851400" y="287136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684" name="Rechteck 358"/>
          <p:cNvSpPr/>
          <p:nvPr/>
        </p:nvSpPr>
        <p:spPr>
          <a:xfrm>
            <a:off x="1067040" y="2801160"/>
            <a:ext cx="223560" cy="1922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85" name="Rechteck 359"/>
          <p:cNvSpPr/>
          <p:nvPr/>
        </p:nvSpPr>
        <p:spPr>
          <a:xfrm>
            <a:off x="1064160" y="2856600"/>
            <a:ext cx="226440" cy="8100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1360" rIns="90000" bIns="8136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86" name="Ellipse 18"/>
          <p:cNvSpPr/>
          <p:nvPr/>
        </p:nvSpPr>
        <p:spPr>
          <a:xfrm>
            <a:off x="1114560" y="287424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687" name="Ellipse 19"/>
          <p:cNvSpPr/>
          <p:nvPr/>
        </p:nvSpPr>
        <p:spPr>
          <a:xfrm>
            <a:off x="1202040" y="2871360"/>
            <a:ext cx="51120" cy="4608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3120" rIns="90000" bIns="331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688" name="Gerader Verbinder 9"/>
          <p:cNvSpPr/>
          <p:nvPr/>
        </p:nvSpPr>
        <p:spPr>
          <a:xfrm flipV="1">
            <a:off x="4248720" y="1059120"/>
            <a:ext cx="224280" cy="192960"/>
          </a:xfrm>
          <a:prstGeom prst="line">
            <a:avLst/>
          </a:prstGeom>
          <a:ln w="648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89" name="Gerader Verbinder 12"/>
          <p:cNvSpPr/>
          <p:nvPr/>
        </p:nvSpPr>
        <p:spPr>
          <a:xfrm flipV="1">
            <a:off x="4248720" y="2815920"/>
            <a:ext cx="224280" cy="192960"/>
          </a:xfrm>
          <a:prstGeom prst="line">
            <a:avLst/>
          </a:prstGeom>
          <a:ln w="648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90" name="Gerader Verbinder 14"/>
          <p:cNvSpPr/>
          <p:nvPr/>
        </p:nvSpPr>
        <p:spPr>
          <a:xfrm>
            <a:off x="4360680" y="1252080"/>
            <a:ext cx="360" cy="302760"/>
          </a:xfrm>
          <a:prstGeom prst="line">
            <a:avLst/>
          </a:prstGeom>
          <a:ln w="6480">
            <a:solidFill>
              <a:srgbClr val="ED7D3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180000" rIns="90000" bIns="18000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91" name="Gerader Verbinder 17"/>
          <p:cNvSpPr/>
          <p:nvPr/>
        </p:nvSpPr>
        <p:spPr>
          <a:xfrm>
            <a:off x="4360680" y="1538280"/>
            <a:ext cx="360" cy="302760"/>
          </a:xfrm>
          <a:prstGeom prst="line">
            <a:avLst/>
          </a:prstGeom>
          <a:ln w="6480">
            <a:solidFill>
              <a:srgbClr val="70AD47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180000" rIns="90000" bIns="18000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92" name="Gerader Verbinder 19"/>
          <p:cNvSpPr/>
          <p:nvPr/>
        </p:nvSpPr>
        <p:spPr>
          <a:xfrm>
            <a:off x="4360680" y="1821960"/>
            <a:ext cx="360" cy="302760"/>
          </a:xfrm>
          <a:prstGeom prst="line">
            <a:avLst/>
          </a:prstGeom>
          <a:ln w="6480">
            <a:solidFill>
              <a:srgbClr val="ED7D3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180000" rIns="90000" bIns="18000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93" name="Gerader Verbinder 20"/>
          <p:cNvSpPr/>
          <p:nvPr/>
        </p:nvSpPr>
        <p:spPr>
          <a:xfrm>
            <a:off x="4360680" y="2086560"/>
            <a:ext cx="360" cy="303120"/>
          </a:xfrm>
          <a:prstGeom prst="line">
            <a:avLst/>
          </a:prstGeom>
          <a:ln w="6480">
            <a:solidFill>
              <a:srgbClr val="70AD47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180000" rIns="90000" bIns="18000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94" name="Gerader Verbinder 21"/>
          <p:cNvSpPr/>
          <p:nvPr/>
        </p:nvSpPr>
        <p:spPr>
          <a:xfrm>
            <a:off x="4360680" y="2379600"/>
            <a:ext cx="360" cy="302760"/>
          </a:xfrm>
          <a:prstGeom prst="line">
            <a:avLst/>
          </a:prstGeom>
          <a:ln w="6480">
            <a:solidFill>
              <a:srgbClr val="ED7D3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180000" rIns="90000" bIns="18000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695" name="Gerader Verbinder 22"/>
          <p:cNvSpPr/>
          <p:nvPr/>
        </p:nvSpPr>
        <p:spPr>
          <a:xfrm>
            <a:off x="4360680" y="2585160"/>
            <a:ext cx="360" cy="303120"/>
          </a:xfrm>
          <a:prstGeom prst="line">
            <a:avLst/>
          </a:prstGeom>
          <a:ln w="6480">
            <a:solidFill>
              <a:srgbClr val="70AD47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180000" rIns="90000" bIns="18000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pic>
        <p:nvPicPr>
          <p:cNvPr id="696" name="Grafik 43"/>
          <p:cNvPicPr/>
          <p:nvPr/>
        </p:nvPicPr>
        <p:blipFill>
          <a:blip r:embed="rId2"/>
          <a:stretch/>
        </p:blipFill>
        <p:spPr>
          <a:xfrm>
            <a:off x="4473360" y="1692720"/>
            <a:ext cx="456480" cy="456480"/>
          </a:xfrm>
          <a:prstGeom prst="rect">
            <a:avLst/>
          </a:prstGeom>
          <a:ln w="0">
            <a:noFill/>
          </a:ln>
        </p:spPr>
      </p:pic>
      <p:sp>
        <p:nvSpPr>
          <p:cNvPr id="697" name="Flussdiagramm: Lochstreifen 44"/>
          <p:cNvSpPr/>
          <p:nvPr/>
        </p:nvSpPr>
        <p:spPr>
          <a:xfrm>
            <a:off x="4744800" y="1774800"/>
            <a:ext cx="396000" cy="291960"/>
          </a:xfrm>
          <a:prstGeom prst="flowChartPunchedTape">
            <a:avLst/>
          </a:prstGeom>
          <a:solidFill>
            <a:srgbClr val="FFFFFF"/>
          </a:solidFill>
          <a:ln w="1260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175680" rIns="90000" bIns="1756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de-DE" sz="14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10</a:t>
            </a:r>
            <a:endParaRPr lang="de-DE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8" name="Textfeld 45"/>
          <p:cNvSpPr/>
          <p:nvPr/>
        </p:nvSpPr>
        <p:spPr>
          <a:xfrm>
            <a:off x="5017320" y="1210680"/>
            <a:ext cx="5422320" cy="1186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marL="285840" indent="-285480">
              <a:lnSpc>
                <a:spcPct val="100000"/>
              </a:lnSpc>
              <a:buClr>
                <a:srgbClr val="000000"/>
              </a:buClr>
              <a:buSzPct val="45000"/>
              <a:buFont typeface="StarSymbol"/>
              <a:buChar char="-"/>
            </a:pPr>
            <a:r>
              <a:rPr lang="de-DE" sz="1800" b="0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Trunk-Ports übertragen Frames von mehreren </a:t>
            </a:r>
            <a:r>
              <a:rPr lang="de-DE" sz="1800" b="0" strike="noStrike" spc="-1" dirty="0" err="1">
                <a:solidFill>
                  <a:srgbClr val="000000"/>
                </a:solidFill>
                <a:latin typeface="Calibri"/>
                <a:ea typeface="Microsoft YaHei"/>
              </a:rPr>
              <a:t>VLAN´s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SzPct val="45000"/>
              <a:buFont typeface="StarSymbol"/>
              <a:buChar char="-"/>
            </a:pPr>
            <a:r>
              <a:rPr lang="de-DE" sz="1800" b="0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Setzen dazu den 802.1q Header in den Frame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SzPct val="45000"/>
              <a:buFont typeface="StarSymbol"/>
              <a:buChar char="-"/>
            </a:pPr>
            <a:r>
              <a:rPr lang="de-DE" sz="1800" b="0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802.1q Header enthält u.a. 12 </a:t>
            </a:r>
            <a:r>
              <a:rPr lang="de-DE" sz="1800" b="0" strike="noStrike" spc="-1" dirty="0" err="1">
                <a:solidFill>
                  <a:srgbClr val="000000"/>
                </a:solidFill>
                <a:latin typeface="Calibri"/>
                <a:ea typeface="Microsoft YaHei"/>
              </a:rPr>
              <a:t>bit</a:t>
            </a:r>
            <a:r>
              <a:rPr lang="de-DE" sz="1800" b="0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 für VLAN-ID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SzPct val="45000"/>
              <a:buFont typeface="StarSymbol"/>
              <a:buChar char="-"/>
            </a:pPr>
            <a:r>
              <a:rPr lang="de-DE" sz="1800" b="0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Wird vom Ziel-</a:t>
            </a:r>
            <a:r>
              <a:rPr lang="de-DE" sz="1800" b="0" strike="noStrike" spc="-1" dirty="0" err="1">
                <a:solidFill>
                  <a:srgbClr val="000000"/>
                </a:solidFill>
                <a:latin typeface="Calibri"/>
                <a:ea typeface="Microsoft YaHei"/>
              </a:rPr>
              <a:t>Trunkport</a:t>
            </a:r>
            <a:r>
              <a:rPr lang="de-DE" sz="1800" b="0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 wieder gelöscht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99" name="Grafik 46"/>
          <p:cNvPicPr/>
          <p:nvPr/>
        </p:nvPicPr>
        <p:blipFill>
          <a:blip r:embed="rId3"/>
          <a:stretch/>
        </p:blipFill>
        <p:spPr>
          <a:xfrm>
            <a:off x="9165960" y="4332600"/>
            <a:ext cx="913680" cy="913680"/>
          </a:xfrm>
          <a:prstGeom prst="rect">
            <a:avLst/>
          </a:prstGeom>
          <a:ln w="0">
            <a:noFill/>
          </a:ln>
        </p:spPr>
      </p:pic>
      <p:pic>
        <p:nvPicPr>
          <p:cNvPr id="700" name="Grafik 47"/>
          <p:cNvPicPr/>
          <p:nvPr/>
        </p:nvPicPr>
        <p:blipFill>
          <a:blip r:embed="rId3"/>
          <a:stretch/>
        </p:blipFill>
        <p:spPr>
          <a:xfrm>
            <a:off x="696600" y="4307760"/>
            <a:ext cx="913680" cy="913680"/>
          </a:xfrm>
          <a:prstGeom prst="rect">
            <a:avLst/>
          </a:prstGeom>
          <a:ln w="0">
            <a:noFill/>
          </a:ln>
        </p:spPr>
      </p:pic>
      <p:grpSp>
        <p:nvGrpSpPr>
          <p:cNvPr id="701" name="Gruppieren 48"/>
          <p:cNvGrpSpPr/>
          <p:nvPr/>
        </p:nvGrpSpPr>
        <p:grpSpPr>
          <a:xfrm>
            <a:off x="3418560" y="4567320"/>
            <a:ext cx="794160" cy="460800"/>
            <a:chOff x="3418560" y="4567320"/>
            <a:chExt cx="794160" cy="460800"/>
          </a:xfrm>
        </p:grpSpPr>
        <p:sp>
          <p:nvSpPr>
            <p:cNvPr id="702" name="Rechteck 360"/>
            <p:cNvSpPr/>
            <p:nvPr/>
          </p:nvSpPr>
          <p:spPr>
            <a:xfrm>
              <a:off x="3418560" y="4567320"/>
              <a:ext cx="794160" cy="46080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703" name="Gerader Verbinder 23"/>
            <p:cNvSpPr/>
            <p:nvPr/>
          </p:nvSpPr>
          <p:spPr>
            <a:xfrm>
              <a:off x="3554280" y="4926240"/>
              <a:ext cx="16452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704" name="Gerader Verbinder 24"/>
            <p:cNvSpPr/>
            <p:nvPr/>
          </p:nvSpPr>
          <p:spPr>
            <a:xfrm flipV="1">
              <a:off x="3718800" y="4686840"/>
              <a:ext cx="242280" cy="23940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705" name="Gerader Verbinder 25"/>
            <p:cNvSpPr/>
            <p:nvPr/>
          </p:nvSpPr>
          <p:spPr>
            <a:xfrm>
              <a:off x="3961080" y="4686840"/>
              <a:ext cx="16488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706" name="Gerader Verbinder 27"/>
            <p:cNvSpPr/>
            <p:nvPr/>
          </p:nvSpPr>
          <p:spPr>
            <a:xfrm>
              <a:off x="3554280" y="4686840"/>
              <a:ext cx="16452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707" name="Gerader Verbinder 54"/>
            <p:cNvSpPr/>
            <p:nvPr/>
          </p:nvSpPr>
          <p:spPr>
            <a:xfrm>
              <a:off x="3718800" y="4686840"/>
              <a:ext cx="242280" cy="23940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708" name="Gerader Verbinder 55"/>
            <p:cNvSpPr/>
            <p:nvPr/>
          </p:nvSpPr>
          <p:spPr>
            <a:xfrm>
              <a:off x="3961080" y="4926240"/>
              <a:ext cx="16488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</p:grpSp>
      <p:grpSp>
        <p:nvGrpSpPr>
          <p:cNvPr id="709" name="Gruppieren 56"/>
          <p:cNvGrpSpPr/>
          <p:nvPr/>
        </p:nvGrpSpPr>
        <p:grpSpPr>
          <a:xfrm>
            <a:off x="5973120" y="4567320"/>
            <a:ext cx="794160" cy="460800"/>
            <a:chOff x="5973120" y="4567320"/>
            <a:chExt cx="794160" cy="460800"/>
          </a:xfrm>
        </p:grpSpPr>
        <p:sp>
          <p:nvSpPr>
            <p:cNvPr id="710" name="Rechteck 361"/>
            <p:cNvSpPr/>
            <p:nvPr/>
          </p:nvSpPr>
          <p:spPr>
            <a:xfrm>
              <a:off x="5973120" y="4567320"/>
              <a:ext cx="794160" cy="460800"/>
            </a:xfrm>
            <a:prstGeom prst="rect">
              <a:avLst/>
            </a:prstGeom>
            <a:solidFill>
              <a:srgbClr val="FFFFFF"/>
            </a:solidFill>
            <a:ln w="12600">
              <a:solidFill>
                <a:srgbClr val="000000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711" name="Gerader Verbinder 58"/>
            <p:cNvSpPr/>
            <p:nvPr/>
          </p:nvSpPr>
          <p:spPr>
            <a:xfrm>
              <a:off x="6108840" y="4926240"/>
              <a:ext cx="16488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712" name="Gerader Verbinder 59"/>
            <p:cNvSpPr/>
            <p:nvPr/>
          </p:nvSpPr>
          <p:spPr>
            <a:xfrm flipV="1">
              <a:off x="6273720" y="4686840"/>
              <a:ext cx="242280" cy="23940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713" name="Gerader Verbinder 60"/>
            <p:cNvSpPr/>
            <p:nvPr/>
          </p:nvSpPr>
          <p:spPr>
            <a:xfrm>
              <a:off x="6516000" y="4686840"/>
              <a:ext cx="16488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714" name="Gerader Verbinder 61"/>
            <p:cNvSpPr/>
            <p:nvPr/>
          </p:nvSpPr>
          <p:spPr>
            <a:xfrm>
              <a:off x="6108840" y="4686840"/>
              <a:ext cx="16488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715" name="Gerader Verbinder 62"/>
            <p:cNvSpPr/>
            <p:nvPr/>
          </p:nvSpPr>
          <p:spPr>
            <a:xfrm>
              <a:off x="6273720" y="4686840"/>
              <a:ext cx="242280" cy="23940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  <p:sp>
          <p:nvSpPr>
            <p:cNvPr id="716" name="Gerader Verbinder 63"/>
            <p:cNvSpPr/>
            <p:nvPr/>
          </p:nvSpPr>
          <p:spPr>
            <a:xfrm>
              <a:off x="6516000" y="4926240"/>
              <a:ext cx="164880" cy="360"/>
            </a:xfrm>
            <a:prstGeom prst="line">
              <a:avLst/>
            </a:prstGeom>
            <a:ln w="6480">
              <a:solidFill>
                <a:srgbClr val="4472C4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0" rIns="90000" bIns="0" anchor="ctr" anchorCtr="1">
              <a:noAutofit/>
            </a:bodyPr>
            <a:lstStyle/>
            <a:p>
              <a:endParaRPr lang="de-DE" sz="1800" b="0" strike="noStrike" spc="-1">
                <a:solidFill>
                  <a:srgbClr val="000000"/>
                </a:solidFill>
                <a:latin typeface="Arial"/>
                <a:ea typeface="Microsoft YaHei"/>
              </a:endParaRPr>
            </a:p>
          </p:txBody>
        </p:sp>
      </p:grpSp>
      <p:sp>
        <p:nvSpPr>
          <p:cNvPr id="717" name="Gerader Verbinder 64"/>
          <p:cNvSpPr/>
          <p:nvPr/>
        </p:nvSpPr>
        <p:spPr>
          <a:xfrm>
            <a:off x="1680120" y="4789440"/>
            <a:ext cx="1738440" cy="8640"/>
          </a:xfrm>
          <a:prstGeom prst="line">
            <a:avLst/>
          </a:prstGeom>
          <a:ln w="19080">
            <a:solidFill>
              <a:srgbClr val="70AD47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320" rIns="90000" bIns="432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718" name="Gerader Verbinder 65"/>
          <p:cNvSpPr/>
          <p:nvPr/>
        </p:nvSpPr>
        <p:spPr>
          <a:xfrm>
            <a:off x="4213080" y="4798080"/>
            <a:ext cx="1760040" cy="360"/>
          </a:xfrm>
          <a:prstGeom prst="line">
            <a:avLst/>
          </a:prstGeom>
          <a:ln w="19080">
            <a:solidFill>
              <a:srgbClr val="ED7D3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0" rIns="90000" bIns="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sp>
        <p:nvSpPr>
          <p:cNvPr id="719" name="Gerader Verbinder 66"/>
          <p:cNvSpPr/>
          <p:nvPr/>
        </p:nvSpPr>
        <p:spPr>
          <a:xfrm flipV="1">
            <a:off x="6768000" y="4789440"/>
            <a:ext cx="2397960" cy="8640"/>
          </a:xfrm>
          <a:prstGeom prst="line">
            <a:avLst/>
          </a:prstGeom>
          <a:ln w="19080">
            <a:solidFill>
              <a:srgbClr val="70AD47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320" rIns="90000" bIns="4320" anchor="ctr" anchorCtr="1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  <p:pic>
        <p:nvPicPr>
          <p:cNvPr id="720" name="Grafik 67"/>
          <p:cNvPicPr/>
          <p:nvPr/>
        </p:nvPicPr>
        <p:blipFill>
          <a:blip r:embed="rId2"/>
          <a:stretch/>
        </p:blipFill>
        <p:spPr>
          <a:xfrm>
            <a:off x="2291400" y="4229640"/>
            <a:ext cx="456480" cy="456480"/>
          </a:xfrm>
          <a:prstGeom prst="rect">
            <a:avLst/>
          </a:prstGeom>
          <a:ln w="0">
            <a:noFill/>
          </a:ln>
        </p:spPr>
      </p:pic>
      <p:pic>
        <p:nvPicPr>
          <p:cNvPr id="721" name="Grafik 68"/>
          <p:cNvPicPr/>
          <p:nvPr/>
        </p:nvPicPr>
        <p:blipFill>
          <a:blip r:embed="rId2"/>
          <a:stretch/>
        </p:blipFill>
        <p:spPr>
          <a:xfrm>
            <a:off x="7970400" y="4225680"/>
            <a:ext cx="456480" cy="456480"/>
          </a:xfrm>
          <a:prstGeom prst="rect">
            <a:avLst/>
          </a:prstGeom>
          <a:ln w="0">
            <a:noFill/>
          </a:ln>
        </p:spPr>
      </p:pic>
      <p:pic>
        <p:nvPicPr>
          <p:cNvPr id="722" name="Grafik 69"/>
          <p:cNvPicPr/>
          <p:nvPr/>
        </p:nvPicPr>
        <p:blipFill>
          <a:blip r:embed="rId2"/>
          <a:stretch/>
        </p:blipFill>
        <p:spPr>
          <a:xfrm>
            <a:off x="4857120" y="4225680"/>
            <a:ext cx="456480" cy="456480"/>
          </a:xfrm>
          <a:prstGeom prst="rect">
            <a:avLst/>
          </a:prstGeom>
          <a:ln w="0">
            <a:noFill/>
          </a:ln>
        </p:spPr>
      </p:pic>
      <p:sp>
        <p:nvSpPr>
          <p:cNvPr id="723" name="Flussdiagramm: Lochstreifen 70"/>
          <p:cNvSpPr/>
          <p:nvPr/>
        </p:nvSpPr>
        <p:spPr>
          <a:xfrm>
            <a:off x="5128560" y="4307760"/>
            <a:ext cx="396000" cy="291960"/>
          </a:xfrm>
          <a:prstGeom prst="flowChartPunchedTape">
            <a:avLst/>
          </a:prstGeom>
          <a:solidFill>
            <a:srgbClr val="FFFFFF"/>
          </a:solidFill>
          <a:ln w="1260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175680" rIns="90000" bIns="1756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de-DE" sz="14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10</a:t>
            </a:r>
            <a:endParaRPr lang="de-DE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4" name="Textfeld 71"/>
          <p:cNvSpPr/>
          <p:nvPr/>
        </p:nvSpPr>
        <p:spPr>
          <a:xfrm>
            <a:off x="2135880" y="3933720"/>
            <a:ext cx="70164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802.3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5" name="Textfeld 72"/>
          <p:cNvSpPr/>
          <p:nvPr/>
        </p:nvSpPr>
        <p:spPr>
          <a:xfrm>
            <a:off x="7847640" y="3929760"/>
            <a:ext cx="70164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802.3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6" name="Textfeld 73"/>
          <p:cNvSpPr/>
          <p:nvPr/>
        </p:nvSpPr>
        <p:spPr>
          <a:xfrm>
            <a:off x="4819680" y="3921480"/>
            <a:ext cx="82188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802.1q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7" name="Textfeld 74"/>
          <p:cNvSpPr/>
          <p:nvPr/>
        </p:nvSpPr>
        <p:spPr>
          <a:xfrm>
            <a:off x="1958040" y="3661200"/>
            <a:ext cx="105048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untagged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8" name="Textfeld 75"/>
          <p:cNvSpPr/>
          <p:nvPr/>
        </p:nvSpPr>
        <p:spPr>
          <a:xfrm>
            <a:off x="7613280" y="3661200"/>
            <a:ext cx="105048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untagged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9" name="Textfeld 4"/>
          <p:cNvSpPr/>
          <p:nvPr/>
        </p:nvSpPr>
        <p:spPr>
          <a:xfrm>
            <a:off x="4797360" y="3661200"/>
            <a:ext cx="81288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  <a:ea typeface="Microsoft YaHei"/>
              </a:rPr>
              <a:t>tagged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3CF735C-78C6-43AB-9863-6EC536F55E41}" type="slidenum">
              <a:t>7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fld id="{BFF37FDD-D004-4F65-BAD7-347648EC2F6C}" type="datetime1">
              <a:rPr lang="de-DE"/>
              <a:t>28.07.2023</a:t>
            </a:fld>
            <a:endParaRPr lang="de-DE"/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A0EB6360-A033-C7F5-B605-2308191A3A61}"/>
              </a:ext>
            </a:extLst>
          </p:cNvPr>
          <p:cNvCxnSpPr>
            <a:stCxn id="672" idx="2"/>
            <a:endCxn id="700" idx="0"/>
          </p:cNvCxnSpPr>
          <p:nvPr/>
        </p:nvCxnSpPr>
        <p:spPr>
          <a:xfrm flipH="1">
            <a:off x="1153440" y="2993400"/>
            <a:ext cx="1008900" cy="1314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64C65C91-CA6C-8A3A-ADF6-84FACA335ED2}"/>
              </a:ext>
            </a:extLst>
          </p:cNvPr>
          <p:cNvCxnSpPr>
            <a:cxnSpLocks/>
            <a:stCxn id="699" idx="0"/>
            <a:endCxn id="656" idx="2"/>
          </p:cNvCxnSpPr>
          <p:nvPr/>
        </p:nvCxnSpPr>
        <p:spPr>
          <a:xfrm flipH="1" flipV="1">
            <a:off x="2478780" y="1251720"/>
            <a:ext cx="7144020" cy="3080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8F2A1"/>
            </a:gs>
            <a:gs pos="100000">
              <a:srgbClr val="F6F9D4"/>
            </a:gs>
          </a:gsLst>
          <a:lin ang="534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Rechtwinkliges Dreieck 729"/>
          <p:cNvSpPr/>
          <p:nvPr/>
        </p:nvSpPr>
        <p:spPr>
          <a:xfrm flipH="1" flipV="1">
            <a:off x="5939640" y="-360"/>
            <a:ext cx="4751640" cy="1079640"/>
          </a:xfrm>
          <a:prstGeom prst="rtTriangle">
            <a:avLst/>
          </a:prstGeom>
          <a:solidFill>
            <a:srgbClr val="D4EA6B"/>
          </a:solidFill>
          <a:ln w="0">
            <a:solidFill>
              <a:srgbClr val="5EB91E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31" name="Rechtwinkliges Dreieck 730"/>
          <p:cNvSpPr/>
          <p:nvPr/>
        </p:nvSpPr>
        <p:spPr>
          <a:xfrm flipH="1" flipV="1">
            <a:off x="5759640" y="-360"/>
            <a:ext cx="4931640" cy="719640"/>
          </a:xfrm>
          <a:prstGeom prst="rtTriangle">
            <a:avLst/>
          </a:prstGeom>
          <a:solidFill>
            <a:srgbClr val="BBE33D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32" name="Snow 7"/>
          <p:cNvSpPr txBox="1"/>
          <p:nvPr/>
        </p:nvSpPr>
        <p:spPr>
          <a:xfrm>
            <a:off x="8604360" y="36000"/>
            <a:ext cx="1979640" cy="251640"/>
          </a:xfrm>
          <a:prstGeom prst="rect">
            <a:avLst/>
          </a:prstGeom>
        </p:spPr>
        <p:txBody>
          <a:bodyPr wrap="none" lIns="90000" tIns="48240" rIns="90000" bIns="48240" anchor="ctr">
            <a:prstTxWarp prst="textPlain">
              <a:avLst>
                <a:gd name="adj" fmla="val 50000"/>
              </a:avLst>
            </a:prstTxWarp>
            <a:noAutofit/>
          </a:bodyPr>
          <a:lstStyle/>
          <a:p>
            <a:pPr algn="r">
              <a:lnSpc>
                <a:spcPct val="100000"/>
              </a:lnSpc>
            </a:pPr>
            <a:r>
              <a:rPr lang="de-DE" sz="1300" b="1" strike="noStrike" spc="-1">
                <a:ln w="0">
                  <a:noFill/>
                </a:ln>
                <a:solidFill>
                  <a:srgbClr val="468A1A"/>
                </a:solidFill>
                <a:latin typeface="Noto Sans"/>
                <a:ea typeface="MS Gothic"/>
              </a:rPr>
              <a:t>Marcel Lindner</a:t>
            </a:r>
            <a:endParaRPr lang="de-DE" sz="1300" b="0" strike="noStrike" spc="-1">
              <a:ln w="0">
                <a:noFill/>
              </a:ln>
              <a:solidFill>
                <a:srgbClr val="468A1A"/>
              </a:solidFill>
              <a:latin typeface="Arial"/>
            </a:endParaRPr>
          </a:p>
        </p:txBody>
      </p:sp>
      <p:sp>
        <p:nvSpPr>
          <p:cNvPr id="733" name="Rechteck 732"/>
          <p:cNvSpPr/>
          <p:nvPr/>
        </p:nvSpPr>
        <p:spPr>
          <a:xfrm rot="21598800">
            <a:off x="9174845" y="252009"/>
            <a:ext cx="1517155" cy="345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 dirty="0" err="1">
                <a:solidFill>
                  <a:srgbClr val="468A1A"/>
                </a:solidFill>
                <a:latin typeface="Arial"/>
              </a:rPr>
              <a:t>m@rcel.tech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734" name="Gruppieren 4"/>
          <p:cNvGrpSpPr/>
          <p:nvPr/>
        </p:nvGrpSpPr>
        <p:grpSpPr>
          <a:xfrm>
            <a:off x="3165120" y="2974320"/>
            <a:ext cx="794520" cy="461160"/>
            <a:chOff x="3165120" y="2974320"/>
            <a:chExt cx="794520" cy="461160"/>
          </a:xfrm>
        </p:grpSpPr>
        <p:sp>
          <p:nvSpPr>
            <p:cNvPr id="735" name="Rechteck 362"/>
            <p:cNvSpPr/>
            <p:nvPr/>
          </p:nvSpPr>
          <p:spPr>
            <a:xfrm>
              <a:off x="3165120" y="2974320"/>
              <a:ext cx="794520" cy="46116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endParaRPr lang="de-DE" sz="1800" b="0" strike="noStrike" spc="-1">
                <a:solidFill>
                  <a:schemeClr val="dk1"/>
                </a:solidFill>
                <a:latin typeface="Calibri"/>
              </a:endParaRPr>
            </a:p>
          </p:txBody>
        </p:sp>
        <p:cxnSp>
          <p:nvCxnSpPr>
            <p:cNvPr id="736" name="Gerader Verbinder 28"/>
            <p:cNvCxnSpPr/>
            <p:nvPr/>
          </p:nvCxnSpPr>
          <p:spPr>
            <a:xfrm>
              <a:off x="3300840" y="3333240"/>
              <a:ext cx="164880" cy="360"/>
            </a:xfrm>
            <a:prstGeom prst="straightConnector1">
              <a:avLst/>
            </a:prstGeom>
            <a:ln>
              <a:solidFill>
                <a:srgbClr val="4472C4"/>
              </a:solidFill>
            </a:ln>
          </p:spPr>
        </p:cxnSp>
        <p:cxnSp>
          <p:nvCxnSpPr>
            <p:cNvPr id="737" name="Gerader Verbinder 43"/>
            <p:cNvCxnSpPr/>
            <p:nvPr/>
          </p:nvCxnSpPr>
          <p:spPr>
            <a:xfrm flipV="1">
              <a:off x="3465360" y="3093840"/>
              <a:ext cx="243000" cy="239760"/>
            </a:xfrm>
            <a:prstGeom prst="straightConnector1">
              <a:avLst/>
            </a:prstGeom>
            <a:ln>
              <a:solidFill>
                <a:srgbClr val="4472C4"/>
              </a:solidFill>
            </a:ln>
          </p:spPr>
        </p:cxnSp>
        <p:cxnSp>
          <p:nvCxnSpPr>
            <p:cNvPr id="738" name="Gerader Verbinder 44"/>
            <p:cNvCxnSpPr/>
            <p:nvPr/>
          </p:nvCxnSpPr>
          <p:spPr>
            <a:xfrm>
              <a:off x="3708000" y="3093840"/>
              <a:ext cx="164880" cy="360"/>
            </a:xfrm>
            <a:prstGeom prst="straightConnector1">
              <a:avLst/>
            </a:prstGeom>
            <a:ln>
              <a:solidFill>
                <a:srgbClr val="4472C4"/>
              </a:solidFill>
            </a:ln>
          </p:spPr>
        </p:cxnSp>
        <p:cxnSp>
          <p:nvCxnSpPr>
            <p:cNvPr id="739" name="Gerader Verbinder 56"/>
            <p:cNvCxnSpPr/>
            <p:nvPr/>
          </p:nvCxnSpPr>
          <p:spPr>
            <a:xfrm>
              <a:off x="3300840" y="3093840"/>
              <a:ext cx="164880" cy="360"/>
            </a:xfrm>
            <a:prstGeom prst="straightConnector1">
              <a:avLst/>
            </a:prstGeom>
            <a:ln>
              <a:solidFill>
                <a:srgbClr val="4472C4"/>
              </a:solidFill>
            </a:ln>
          </p:spPr>
        </p:cxnSp>
        <p:cxnSp>
          <p:nvCxnSpPr>
            <p:cNvPr id="740" name="Gerader Verbinder 57"/>
            <p:cNvCxnSpPr/>
            <p:nvPr/>
          </p:nvCxnSpPr>
          <p:spPr>
            <a:xfrm>
              <a:off x="3465360" y="3093840"/>
              <a:ext cx="243000" cy="239760"/>
            </a:xfrm>
            <a:prstGeom prst="straightConnector1">
              <a:avLst/>
            </a:prstGeom>
            <a:ln>
              <a:solidFill>
                <a:srgbClr val="4472C4"/>
              </a:solidFill>
            </a:ln>
          </p:spPr>
        </p:cxnSp>
        <p:cxnSp>
          <p:nvCxnSpPr>
            <p:cNvPr id="741" name="Gerader Verbinder 67"/>
            <p:cNvCxnSpPr/>
            <p:nvPr/>
          </p:nvCxnSpPr>
          <p:spPr>
            <a:xfrm>
              <a:off x="3708000" y="3333240"/>
              <a:ext cx="164880" cy="360"/>
            </a:xfrm>
            <a:prstGeom prst="straightConnector1">
              <a:avLst/>
            </a:prstGeom>
            <a:ln>
              <a:solidFill>
                <a:srgbClr val="4472C4"/>
              </a:solidFill>
            </a:ln>
          </p:spPr>
        </p:cxnSp>
      </p:grpSp>
      <p:grpSp>
        <p:nvGrpSpPr>
          <p:cNvPr id="742" name="Gruppieren 12"/>
          <p:cNvGrpSpPr/>
          <p:nvPr/>
        </p:nvGrpSpPr>
        <p:grpSpPr>
          <a:xfrm>
            <a:off x="5527440" y="2805480"/>
            <a:ext cx="813600" cy="816120"/>
            <a:chOff x="5527440" y="2805480"/>
            <a:chExt cx="813600" cy="816120"/>
          </a:xfrm>
        </p:grpSpPr>
        <p:sp>
          <p:nvSpPr>
            <p:cNvPr id="743" name="Ellipse 21"/>
            <p:cNvSpPr/>
            <p:nvPr/>
          </p:nvSpPr>
          <p:spPr>
            <a:xfrm>
              <a:off x="5527440" y="2805480"/>
              <a:ext cx="813600" cy="816120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endParaRPr lang="de-DE" sz="1800" b="0" strike="noStrike" spc="-1">
                <a:solidFill>
                  <a:schemeClr val="dk1"/>
                </a:solidFill>
                <a:latin typeface="Calibri"/>
              </a:endParaRPr>
            </a:p>
          </p:txBody>
        </p:sp>
        <p:cxnSp>
          <p:nvCxnSpPr>
            <p:cNvPr id="744" name="Gerade Verbindung mit Pfeil 14"/>
            <p:cNvCxnSpPr/>
            <p:nvPr/>
          </p:nvCxnSpPr>
          <p:spPr>
            <a:xfrm>
              <a:off x="5940000" y="3294000"/>
              <a:ext cx="360" cy="268560"/>
            </a:xfrm>
            <a:prstGeom prst="straightConnector1">
              <a:avLst/>
            </a:prstGeom>
            <a:ln>
              <a:solidFill>
                <a:srgbClr val="4472C4"/>
              </a:solidFill>
              <a:tailEnd type="triangle" w="med" len="med"/>
            </a:ln>
          </p:spPr>
        </p:cxnSp>
        <p:cxnSp>
          <p:nvCxnSpPr>
            <p:cNvPr id="745" name="Gerade Verbindung mit Pfeil 15"/>
            <p:cNvCxnSpPr/>
            <p:nvPr/>
          </p:nvCxnSpPr>
          <p:spPr>
            <a:xfrm flipV="1">
              <a:off x="5941800" y="2851200"/>
              <a:ext cx="360" cy="270360"/>
            </a:xfrm>
            <a:prstGeom prst="straightConnector1">
              <a:avLst/>
            </a:prstGeom>
            <a:ln>
              <a:solidFill>
                <a:srgbClr val="4472C4"/>
              </a:solidFill>
              <a:tailEnd type="triangle" w="med" len="med"/>
            </a:ln>
          </p:spPr>
        </p:cxnSp>
        <p:cxnSp>
          <p:nvCxnSpPr>
            <p:cNvPr id="746" name="Gerade Verbindung mit Pfeil 16"/>
            <p:cNvCxnSpPr/>
            <p:nvPr/>
          </p:nvCxnSpPr>
          <p:spPr>
            <a:xfrm>
              <a:off x="5622120" y="3218760"/>
              <a:ext cx="248400" cy="360"/>
            </a:xfrm>
            <a:prstGeom prst="straightConnector1">
              <a:avLst/>
            </a:prstGeom>
            <a:ln>
              <a:solidFill>
                <a:srgbClr val="4472C4"/>
              </a:solidFill>
              <a:tailEnd type="triangle" w="med" len="med"/>
            </a:ln>
          </p:spPr>
        </p:cxnSp>
        <p:cxnSp>
          <p:nvCxnSpPr>
            <p:cNvPr id="747" name="Gerade Verbindung mit Pfeil 17"/>
            <p:cNvCxnSpPr/>
            <p:nvPr/>
          </p:nvCxnSpPr>
          <p:spPr>
            <a:xfrm flipH="1">
              <a:off x="5986440" y="3208680"/>
              <a:ext cx="234720" cy="360"/>
            </a:xfrm>
            <a:prstGeom prst="straightConnector1">
              <a:avLst/>
            </a:prstGeom>
            <a:ln>
              <a:solidFill>
                <a:srgbClr val="4472C4"/>
              </a:solidFill>
              <a:tailEnd type="triangle" w="med" len="med"/>
            </a:ln>
          </p:spPr>
        </p:cxnSp>
      </p:grpSp>
      <p:cxnSp>
        <p:nvCxnSpPr>
          <p:cNvPr id="748" name="Gerader Verbinder 68"/>
          <p:cNvCxnSpPr>
            <a:stCxn id="735" idx="3"/>
            <a:endCxn id="743" idx="2"/>
          </p:cNvCxnSpPr>
          <p:nvPr/>
        </p:nvCxnSpPr>
        <p:spPr>
          <a:xfrm>
            <a:off x="3959640" y="3204720"/>
            <a:ext cx="1568160" cy="9360"/>
          </a:xfrm>
          <a:prstGeom prst="straightConnector1">
            <a:avLst/>
          </a:prstGeom>
          <a:ln>
            <a:solidFill>
              <a:srgbClr val="ED7D31"/>
            </a:solidFill>
          </a:ln>
        </p:spPr>
      </p:cxnSp>
      <p:sp>
        <p:nvSpPr>
          <p:cNvPr id="749" name="Rechteck 363"/>
          <p:cNvSpPr/>
          <p:nvPr/>
        </p:nvSpPr>
        <p:spPr>
          <a:xfrm>
            <a:off x="5385240" y="2982600"/>
            <a:ext cx="232560" cy="206640"/>
          </a:xfrm>
          <a:prstGeom prst="rect">
            <a:avLst/>
          </a:prstGeom>
          <a:solidFill>
            <a:srgbClr val="FFFFFF"/>
          </a:solidFill>
          <a:ln>
            <a:solidFill>
              <a:srgbClr val="70AD47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de-DE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50" name="Rechteck 364"/>
          <p:cNvSpPr/>
          <p:nvPr/>
        </p:nvSpPr>
        <p:spPr>
          <a:xfrm>
            <a:off x="5385240" y="3229920"/>
            <a:ext cx="232560" cy="206640"/>
          </a:xfrm>
          <a:prstGeom prst="rect">
            <a:avLst/>
          </a:prstGeom>
          <a:solidFill>
            <a:srgbClr val="FFFFFF"/>
          </a:solidFill>
          <a:ln>
            <a:solidFill>
              <a:srgbClr val="ED7D3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de-DE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51" name="Geschweifte Klammer links 21"/>
          <p:cNvSpPr/>
          <p:nvPr/>
        </p:nvSpPr>
        <p:spPr>
          <a:xfrm>
            <a:off x="5275080" y="2974320"/>
            <a:ext cx="109800" cy="473400"/>
          </a:xfrm>
          <a:prstGeom prst="leftBrace">
            <a:avLst>
              <a:gd name="adj1" fmla="val 8333"/>
              <a:gd name="adj2" fmla="val 50000"/>
            </a:avLst>
          </a:prstGeom>
          <a:noFill/>
          <a:ln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2" name="Textfeld 5"/>
          <p:cNvSpPr/>
          <p:nvPr/>
        </p:nvSpPr>
        <p:spPr>
          <a:xfrm>
            <a:off x="4458600" y="2672280"/>
            <a:ext cx="128124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 dirty="0">
                <a:solidFill>
                  <a:srgbClr val="000000"/>
                </a:solidFill>
                <a:latin typeface="Calibri"/>
              </a:rPr>
              <a:t>192.168.2.1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3" name="Textfeld 6"/>
          <p:cNvSpPr/>
          <p:nvPr/>
        </p:nvSpPr>
        <p:spPr>
          <a:xfrm>
            <a:off x="4458600" y="3428640"/>
            <a:ext cx="128124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 dirty="0">
                <a:solidFill>
                  <a:srgbClr val="000000"/>
                </a:solidFill>
                <a:latin typeface="Calibri"/>
              </a:rPr>
              <a:t>192.168.3.1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4" name="Textfeld 10"/>
          <p:cNvSpPr/>
          <p:nvPr/>
        </p:nvSpPr>
        <p:spPr>
          <a:xfrm>
            <a:off x="180000" y="360000"/>
            <a:ext cx="10406520" cy="2009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 dirty="0" err="1">
                <a:solidFill>
                  <a:srgbClr val="000000"/>
                </a:solidFill>
                <a:latin typeface="Calibri"/>
              </a:rPr>
              <a:t>Trunkports</a:t>
            </a:r>
            <a:r>
              <a:rPr lang="de-DE" sz="1800" b="0" strike="noStrike" spc="-1" dirty="0">
                <a:solidFill>
                  <a:srgbClr val="000000"/>
                </a:solidFill>
                <a:latin typeface="Calibri"/>
              </a:rPr>
              <a:t> in Cico Packet Tracer: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Wingdings" charset="2"/>
              <a:buChar char=""/>
            </a:pPr>
            <a:r>
              <a:rPr lang="de-DE" sz="1800" b="0" strike="noStrike" spc="-1" dirty="0">
                <a:solidFill>
                  <a:srgbClr val="000000"/>
                </a:solidFill>
                <a:latin typeface="Calibri"/>
              </a:rPr>
              <a:t>In der </a:t>
            </a:r>
            <a:r>
              <a:rPr lang="de-DE" sz="1800" b="0" strike="noStrike" spc="-1" dirty="0" err="1">
                <a:solidFill>
                  <a:srgbClr val="000000"/>
                </a:solidFill>
                <a:latin typeface="Calibri"/>
              </a:rPr>
              <a:t>Config</a:t>
            </a:r>
            <a:r>
              <a:rPr lang="de-DE" sz="1800" b="0" strike="noStrike" spc="-1" dirty="0">
                <a:solidFill>
                  <a:srgbClr val="000000"/>
                </a:solidFill>
                <a:latin typeface="Calibri"/>
              </a:rPr>
              <a:t> den Port aufrufen : </a:t>
            </a:r>
            <a:r>
              <a:rPr lang="de-DE" sz="1800" b="1" i="1" strike="noStrike" spc="-1" dirty="0" err="1">
                <a:solidFill>
                  <a:srgbClr val="000000"/>
                </a:solidFill>
                <a:latin typeface="Calibri"/>
              </a:rPr>
              <a:t>int</a:t>
            </a:r>
            <a:r>
              <a:rPr lang="de-DE" sz="1800" b="1" i="1" strike="noStrike" spc="-1" dirty="0">
                <a:solidFill>
                  <a:srgbClr val="000000"/>
                </a:solidFill>
                <a:latin typeface="Calibri"/>
              </a:rPr>
              <a:t> gi0/1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Wingdings" charset="2"/>
              <a:buChar char=""/>
            </a:pPr>
            <a:r>
              <a:rPr lang="de-DE" sz="1800" b="0" strike="noStrike" spc="-1" dirty="0">
                <a:solidFill>
                  <a:srgbClr val="000000"/>
                </a:solidFill>
                <a:latin typeface="Calibri"/>
              </a:rPr>
              <a:t>Den Port zum </a:t>
            </a:r>
            <a:r>
              <a:rPr lang="de-DE" sz="1800" b="0" strike="noStrike" spc="-1" dirty="0" err="1">
                <a:solidFill>
                  <a:srgbClr val="000000"/>
                </a:solidFill>
                <a:latin typeface="Calibri"/>
              </a:rPr>
              <a:t>Trunkport</a:t>
            </a:r>
            <a:r>
              <a:rPr lang="de-DE" sz="1800" b="0" strike="noStrike" spc="-1" dirty="0">
                <a:solidFill>
                  <a:srgbClr val="000000"/>
                </a:solidFill>
                <a:latin typeface="Calibri"/>
              </a:rPr>
              <a:t> machen: </a:t>
            </a:r>
            <a:r>
              <a:rPr lang="de-DE" sz="1800" b="1" i="1" strike="noStrike" spc="-1" dirty="0" err="1">
                <a:solidFill>
                  <a:srgbClr val="000000"/>
                </a:solidFill>
                <a:latin typeface="Calibri"/>
              </a:rPr>
              <a:t>sw</a:t>
            </a:r>
            <a:r>
              <a:rPr lang="de-DE" sz="1800" b="1" i="1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de-DE" sz="1800" b="1" i="1" strike="noStrike" spc="-1" dirty="0" err="1">
                <a:solidFill>
                  <a:srgbClr val="000000"/>
                </a:solidFill>
                <a:latin typeface="Calibri"/>
              </a:rPr>
              <a:t>mode</a:t>
            </a:r>
            <a:r>
              <a:rPr lang="de-DE" sz="1800" b="1" i="1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de-DE" sz="1800" b="1" i="1" strike="noStrike" spc="-1" dirty="0" err="1">
                <a:solidFill>
                  <a:srgbClr val="000000"/>
                </a:solidFill>
                <a:latin typeface="Calibri"/>
              </a:rPr>
              <a:t>trunk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Wingdings" charset="2"/>
              <a:buChar char=""/>
            </a:pPr>
            <a:r>
              <a:rPr lang="de-DE" sz="1800" b="0" strike="noStrike" spc="-1" dirty="0">
                <a:solidFill>
                  <a:srgbClr val="000000"/>
                </a:solidFill>
                <a:latin typeface="Calibri"/>
              </a:rPr>
              <a:t>Native VLAN auf dem Port einrichten (Verfahren zum Umgang mit </a:t>
            </a:r>
            <a:r>
              <a:rPr lang="de-DE" sz="1800" b="0" strike="noStrike" spc="-1" dirty="0" err="1">
                <a:solidFill>
                  <a:srgbClr val="000000"/>
                </a:solidFill>
                <a:latin typeface="Calibri"/>
              </a:rPr>
              <a:t>untagged</a:t>
            </a:r>
            <a:r>
              <a:rPr lang="de-DE" sz="1800" b="0" strike="noStrike" spc="-1" dirty="0">
                <a:solidFill>
                  <a:srgbClr val="000000"/>
                </a:solidFill>
                <a:latin typeface="Calibri"/>
              </a:rPr>
              <a:t> Traffic): </a:t>
            </a:r>
            <a:r>
              <a:rPr lang="de-DE" sz="1800" b="0" strike="noStrike" spc="-1" dirty="0" err="1">
                <a:solidFill>
                  <a:srgbClr val="000000"/>
                </a:solidFill>
                <a:latin typeface="Calibri"/>
              </a:rPr>
              <a:t>sw</a:t>
            </a:r>
            <a:r>
              <a:rPr lang="de-DE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de-DE" sz="1800" b="0" strike="noStrike" spc="-1" dirty="0" err="1">
                <a:solidFill>
                  <a:srgbClr val="000000"/>
                </a:solidFill>
                <a:latin typeface="Calibri"/>
              </a:rPr>
              <a:t>trunk</a:t>
            </a:r>
            <a:r>
              <a:rPr lang="de-DE" sz="1800" b="0" strike="noStrike" spc="-1" dirty="0">
                <a:solidFill>
                  <a:srgbClr val="000000"/>
                </a:solidFill>
                <a:latin typeface="Calibri"/>
              </a:rPr>
              <a:t> native </a:t>
            </a:r>
            <a:r>
              <a:rPr lang="de-DE" sz="1800" b="0" strike="noStrike" spc="-1" dirty="0" err="1">
                <a:solidFill>
                  <a:srgbClr val="000000"/>
                </a:solidFill>
                <a:latin typeface="Calibri"/>
              </a:rPr>
              <a:t>vlan</a:t>
            </a:r>
            <a:r>
              <a:rPr lang="de-DE" sz="1800" b="0" strike="noStrike" spc="-1" dirty="0">
                <a:solidFill>
                  <a:srgbClr val="000000"/>
                </a:solidFill>
                <a:latin typeface="Calibri"/>
              </a:rPr>
              <a:t> 99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Wingdings" charset="2"/>
              <a:buChar char=""/>
            </a:pPr>
            <a:r>
              <a:rPr lang="de-DE" sz="1800" b="0" strike="noStrike" spc="-1" dirty="0">
                <a:solidFill>
                  <a:srgbClr val="000000"/>
                </a:solidFill>
                <a:latin typeface="Calibri"/>
              </a:rPr>
              <a:t>Dem </a:t>
            </a:r>
            <a:r>
              <a:rPr lang="de-DE" sz="1800" b="0" strike="noStrike" spc="-1" dirty="0" err="1">
                <a:solidFill>
                  <a:srgbClr val="000000"/>
                </a:solidFill>
                <a:latin typeface="Calibri"/>
              </a:rPr>
              <a:t>port</a:t>
            </a:r>
            <a:r>
              <a:rPr lang="de-DE" sz="1800" b="0" strike="noStrike" spc="-1" dirty="0">
                <a:solidFill>
                  <a:srgbClr val="000000"/>
                </a:solidFill>
                <a:latin typeface="Calibri"/>
              </a:rPr>
              <a:t> erstmal jeglichen Datenverkehr verbieten: </a:t>
            </a:r>
            <a:r>
              <a:rPr lang="de-DE" sz="1800" b="1" i="1" strike="noStrike" spc="-1" dirty="0" err="1">
                <a:solidFill>
                  <a:srgbClr val="000000"/>
                </a:solidFill>
                <a:latin typeface="Calibri"/>
              </a:rPr>
              <a:t>sw</a:t>
            </a:r>
            <a:r>
              <a:rPr lang="de-DE" sz="1800" b="1" i="1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de-DE" sz="1800" b="1" i="1" strike="noStrike" spc="-1" dirty="0" err="1">
                <a:solidFill>
                  <a:srgbClr val="000000"/>
                </a:solidFill>
                <a:latin typeface="Calibri"/>
              </a:rPr>
              <a:t>trunk</a:t>
            </a:r>
            <a:r>
              <a:rPr lang="de-DE" sz="1800" b="1" i="1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de-DE" sz="1800" b="1" i="1" strike="noStrike" spc="-1" dirty="0" err="1">
                <a:solidFill>
                  <a:srgbClr val="000000"/>
                </a:solidFill>
                <a:latin typeface="Calibri"/>
              </a:rPr>
              <a:t>allowed</a:t>
            </a:r>
            <a:r>
              <a:rPr lang="de-DE" sz="1800" b="1" i="1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de-DE" sz="1800" b="1" i="1" strike="noStrike" spc="-1" dirty="0" err="1">
                <a:solidFill>
                  <a:srgbClr val="000000"/>
                </a:solidFill>
                <a:latin typeface="Calibri"/>
              </a:rPr>
              <a:t>vlan</a:t>
            </a:r>
            <a:r>
              <a:rPr lang="de-DE" sz="1800" b="1" i="1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de-DE" sz="1800" b="1" i="1" strike="noStrike" spc="-1" dirty="0" err="1">
                <a:solidFill>
                  <a:srgbClr val="000000"/>
                </a:solidFill>
                <a:latin typeface="Calibri"/>
              </a:rPr>
              <a:t>none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Wingdings" charset="2"/>
              <a:buChar char=""/>
            </a:pPr>
            <a:r>
              <a:rPr lang="de-DE" sz="1800" b="0" strike="noStrike" spc="-1" dirty="0">
                <a:solidFill>
                  <a:srgbClr val="000000"/>
                </a:solidFill>
                <a:latin typeface="Calibri"/>
              </a:rPr>
              <a:t>Dem Port die erlaubten </a:t>
            </a:r>
            <a:r>
              <a:rPr lang="de-DE" sz="1800" b="0" strike="noStrike" spc="-1" dirty="0" err="1">
                <a:solidFill>
                  <a:srgbClr val="000000"/>
                </a:solidFill>
                <a:latin typeface="Calibri"/>
              </a:rPr>
              <a:t>VLAN´s</a:t>
            </a:r>
            <a:r>
              <a:rPr lang="de-DE" sz="1800" b="0" strike="noStrike" spc="-1" dirty="0">
                <a:solidFill>
                  <a:srgbClr val="000000"/>
                </a:solidFill>
                <a:latin typeface="Calibri"/>
              </a:rPr>
              <a:t> zuweisen: </a:t>
            </a:r>
            <a:r>
              <a:rPr lang="de-DE" sz="1800" b="1" i="1" strike="noStrike" spc="-1" dirty="0" err="1">
                <a:solidFill>
                  <a:srgbClr val="000000"/>
                </a:solidFill>
                <a:latin typeface="Calibri"/>
              </a:rPr>
              <a:t>sw</a:t>
            </a:r>
            <a:r>
              <a:rPr lang="de-DE" sz="1800" b="1" i="1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de-DE" sz="1800" b="1" i="1" strike="noStrike" spc="-1" dirty="0" err="1">
                <a:solidFill>
                  <a:srgbClr val="000000"/>
                </a:solidFill>
                <a:latin typeface="Calibri"/>
              </a:rPr>
              <a:t>trunk</a:t>
            </a:r>
            <a:r>
              <a:rPr lang="de-DE" sz="1800" b="1" i="1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de-DE" sz="1800" b="1" i="1" strike="noStrike" spc="-1" dirty="0" err="1">
                <a:solidFill>
                  <a:srgbClr val="000000"/>
                </a:solidFill>
                <a:latin typeface="Calibri"/>
              </a:rPr>
              <a:t>allowed</a:t>
            </a:r>
            <a:r>
              <a:rPr lang="de-DE" sz="1800" b="1" i="1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de-DE" sz="1800" b="1" i="1" strike="noStrike" spc="-1" dirty="0" err="1">
                <a:solidFill>
                  <a:srgbClr val="000000"/>
                </a:solidFill>
                <a:latin typeface="Calibri"/>
              </a:rPr>
              <a:t>vlan</a:t>
            </a:r>
            <a:r>
              <a:rPr lang="de-DE" sz="1800" b="1" i="1" strike="noStrike" spc="-1" dirty="0">
                <a:solidFill>
                  <a:srgbClr val="000000"/>
                </a:solidFill>
                <a:latin typeface="Calibri"/>
              </a:rPr>
              <a:t> 10,20</a:t>
            </a: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5" name="Textfeld 11"/>
          <p:cNvSpPr/>
          <p:nvPr/>
        </p:nvSpPr>
        <p:spPr>
          <a:xfrm>
            <a:off x="180000" y="3921480"/>
            <a:ext cx="10436760" cy="2558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</a:rPr>
              <a:t>Trunking bzw. Tagging für Router nutzen (Router on a Stick)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Wingdings" charset="2"/>
              <a:buChar char=""/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</a:rPr>
              <a:t>Im Conf-Mode des Routers das Interface aufrufen: </a:t>
            </a:r>
            <a:r>
              <a:rPr lang="de-DE" sz="1800" b="1" i="1" strike="noStrike" spc="-1">
                <a:solidFill>
                  <a:srgbClr val="000000"/>
                </a:solidFill>
                <a:latin typeface="Calibri"/>
              </a:rPr>
              <a:t>int gi0/0.10  </a:t>
            </a:r>
            <a:r>
              <a:rPr lang="de-DE" sz="1800" b="0" strike="noStrike" spc="-1">
                <a:solidFill>
                  <a:srgbClr val="000000"/>
                </a:solidFill>
                <a:latin typeface="Calibri"/>
              </a:rPr>
              <a:t>(hier wird die Schnittstelle (derPort) schon virtualisiert)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Wingdings" charset="2"/>
              <a:buChar char=""/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</a:rPr>
              <a:t>Dem Port die Entkapselung von 802.1q Paketen zuweisen: </a:t>
            </a:r>
            <a:r>
              <a:rPr lang="de-DE" sz="1800" b="1" i="1" strike="noStrike" spc="-1">
                <a:solidFill>
                  <a:srgbClr val="000000"/>
                </a:solidFill>
                <a:latin typeface="Calibri"/>
              </a:rPr>
              <a:t>encapsulation dot1q 10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Wingdings" charset="2"/>
              <a:buChar char=""/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</a:rPr>
              <a:t>Dem Port seine IP (Gateway des Netzwerks) zuweisen: </a:t>
            </a:r>
            <a:r>
              <a:rPr lang="de-DE" sz="1800" b="1" i="1" strike="noStrike" spc="-1">
                <a:solidFill>
                  <a:srgbClr val="000000"/>
                </a:solidFill>
                <a:latin typeface="Calibri"/>
              </a:rPr>
              <a:t>ip address 192.168.1.1 255.255.255.0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Wingdings" charset="2"/>
              <a:buChar char=""/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</a:rPr>
              <a:t>Dies für beide oder mehr Virtuelle Schnittstellen konfigurieren.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Wingdings" charset="2"/>
              <a:buChar char=""/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</a:rPr>
              <a:t>Anschließend mit </a:t>
            </a:r>
            <a:r>
              <a:rPr lang="de-DE" sz="1800" b="1" i="1" strike="noStrike" spc="-1">
                <a:solidFill>
                  <a:srgbClr val="000000"/>
                </a:solidFill>
                <a:latin typeface="Calibri"/>
              </a:rPr>
              <a:t>exit</a:t>
            </a:r>
            <a:r>
              <a:rPr lang="de-DE" sz="1800" b="0" strike="noStrike" spc="-1">
                <a:solidFill>
                  <a:srgbClr val="000000"/>
                </a:solidFill>
                <a:latin typeface="Calibri"/>
              </a:rPr>
              <a:t> in den conf-Modus zurück und die Hardwareschnittstelle aufrufen: </a:t>
            </a:r>
            <a:r>
              <a:rPr lang="de-DE" sz="1800" b="1" i="1" strike="noStrike" spc="-1">
                <a:solidFill>
                  <a:srgbClr val="000000"/>
                </a:solidFill>
                <a:latin typeface="Calibri"/>
              </a:rPr>
              <a:t>int gi0/0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Wingdings" charset="2"/>
              <a:buChar char=""/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</a:rPr>
              <a:t>Die Schnittstelle mit: </a:t>
            </a:r>
            <a:r>
              <a:rPr lang="de-DE" sz="1800" b="1" i="1" strike="noStrike" spc="-1">
                <a:solidFill>
                  <a:srgbClr val="000000"/>
                </a:solidFill>
                <a:latin typeface="Calibri"/>
              </a:rPr>
              <a:t>no sh </a:t>
            </a:r>
            <a:r>
              <a:rPr lang="de-DE" sz="1800" b="0" strike="noStrike" spc="-1">
                <a:solidFill>
                  <a:srgbClr val="000000"/>
                </a:solidFill>
                <a:latin typeface="Calibri"/>
              </a:rPr>
              <a:t>starten</a:t>
            </a: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ABF5237-A4AF-4F49-8C4E-1703C42373BE}" type="slidenum">
              <a:t>8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fld id="{D8012F11-CB38-4082-A14A-235CE9A9B720}" type="datetime1">
              <a:rPr lang="de-DE"/>
              <a:t>28.07.2023</a:t>
            </a:fld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554</Words>
  <Application>Microsoft Office PowerPoint</Application>
  <PresentationFormat>Benutzerdefiniert</PresentationFormat>
  <Paragraphs>135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8</vt:i4>
      </vt:variant>
    </vt:vector>
  </HeadingPairs>
  <TitlesOfParts>
    <vt:vector size="17" baseType="lpstr">
      <vt:lpstr>Arial</vt:lpstr>
      <vt:lpstr>Calibri</vt:lpstr>
      <vt:lpstr>Noto Sans</vt:lpstr>
      <vt:lpstr>StarSymbol</vt:lpstr>
      <vt:lpstr>Symbol</vt:lpstr>
      <vt:lpstr>Times New Roman</vt:lpstr>
      <vt:lpstr>Wingdings</vt:lpstr>
      <vt:lpstr>Office Theme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Marcel Lindner</dc:creator>
  <dc:description/>
  <cp:lastModifiedBy>vc-vc-trai104 (Lindner, Marcel)</cp:lastModifiedBy>
  <cp:revision>9</cp:revision>
  <dcterms:created xsi:type="dcterms:W3CDTF">2022-12-13T11:40:29Z</dcterms:created>
  <dcterms:modified xsi:type="dcterms:W3CDTF">2023-07-28T07:14:04Z</dcterms:modified>
  <dc:language>de-DE</dc:language>
</cp:coreProperties>
</file>